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743F56-FCD1-4944-97DC-C483830872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108482-5E08-4E3A-B56C-9C96D76E9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92248D-34ED-4286-BF31-4AFF741E3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22C6E1-B63D-4644-812F-1030AB798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9BDE53-D199-41BC-86F0-08E704B632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2F902D-965A-40FE-AE42-F483B47BD1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722C01-7637-4EBD-B6E6-75A06DBF97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C2E2C4-A0E7-4F81-9AE3-89F86902A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BE544C-9587-4011-B27B-B3CF0F516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7ACFC3-C648-47E7-B0EA-550FD96700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7CA9DC-C328-46BC-98F9-44218E1F99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714002616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《饭店管理培训》ppt课件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饭店管理概述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饭店服务质量管理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饭店人力资源管理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饭店市场营销管理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饭店财务管理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饭店战略管理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饭店管理概述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饭店管理是指对饭店的计划、组织、领导和控制，以实现饭店经营目标的过程。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饭店管理涉及对饭店运营的各个方面进行规划、组织、指导和控制，以确保饭店能够提供优质的服务和产品，满足客户需求，并实现盈利。饭店管理具有综合性、应用性、创新性和国际性的特点。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饭店管理的定义与特点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饭店管理的目标是实现经营效益、社会效益和环境效益的统一。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饭店管理的任务是制定经营计划和策略，组织饭店资源，领导员工和管理团队，控制经营过程，确保饭店的顺利运营和发展。具体来说，饭店管理的任务包括提供优质服务、维护设施设备、降低成本、提高效率、保障安全等方面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饭店管理的目标与任务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饭店管理的组织结构与职能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饭店管理的组织结构通常包括决策层、管理层和执行层，各层级的职能明确，相互协作。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决策层负责制定饭店的发展战略和经营计划，管理层负责实施决策层的计划和策略，执行层则负责具体的操作和管理。在饭店管理中，各个层级需要相互协作，共同完成饭店的经营目标。同时，饭店管理还需要明确各个部门的职能和职责，确保各部门之间的协调和配合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饭店服务质量管理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制定明确的服务质量标准，包括服务态度、服务技能、服务流程等方面，确保员工提供优质的服务。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服务质量标准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定期对员工的服务质量进行评估，通过客户反馈、内部评价等方式，发现存在的问题并采取改进措施。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服务质量评估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服务质量标准与评估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对现有的服务流程进行分析，找出存在的问题和瓶颈，提出优化建议。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服务流程分析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对服务流程进行重新设计，简化流程、提高效率，提升客户满意度。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服务流程再造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服务流程优化与再造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136" r="51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鼓励员工提出改进意见，持续优化服务质量，提高客户满意度。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鼓励员工创新服务模式，提供个性化、差异化的服务，满足客户需求。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服务质量改进与创新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创新服务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服务质量监控与反馈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监控机制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建立完善的服务质量监控机制，及时发现和解决服务质量问题。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反馈机制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建立有效的反馈机制，收集客户意见和建议，及时调整服务策略。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饭店人力资源管理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制定招聘计划，发布招聘信息，筛选简历，面试和录用等步骤。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员工招聘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提供岗前培训、在职培训和晋升培训，提高员工的专业技能和服务水平。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员工招聘与培训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制定绩效评估标准，定期对员工进行绩效评估，为员工提供反馈和改进建议。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奖励与惩罚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根据绩效评估结果，对优秀员工给予奖励，对表现不佳的员工进行辅导或调整。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绩效评估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员工绩效管理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激励措施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通过奖励、晋升、授权等方式激励员工，提高员工的工作积极性和满意度。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员工福利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提供良好的福利待遇，如社会保险、住房公积金、带薪休假等。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员工激励与福利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建立良好的员工关系，解决员工之间的矛盾和纠纷，营造和谐的工作氛围。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建立有效的沟通机制，鼓励员工提出意见和建议，促进信息的上传下达。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员工关系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沟通机制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员工关系与沟通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https://d.book118.com/267140026163006031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2024-09-04T11:08:49.629</cp:lastPrinted>
  <dcterms:created xsi:type="dcterms:W3CDTF">2024-09-04T03:08:49Z</dcterms:created>
  <dcterms:modified xsi:type="dcterms:W3CDTF">2024-09-04T03:08:51Z</dcterms:modified>
</cp:coreProperties>
</file>