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D5DE7-DF6B-4EB5-B872-CE83383A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F6DAB-6F0F-4856-9952-4D8612DB9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5086E-EA9C-4ADD-A9A4-62A564EA6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D730C-04F5-4EC4-9A33-760A5D983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3CAAE-3231-442A-A90F-9D202FF9A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F8360F-382A-4165-B9D5-A42D8EA60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77916-5E0D-4F85-8132-2CDDBF6E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34929-E4D6-451B-9BDA-4D6865E07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AA3FA-A7A6-42D8-8E8B-E091571F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F9BD7-7512-4BF2-BBE4-6F132E50B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241B7-D76C-48DC-8B1F-E6E0A08C9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015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网络安全培训预警、预防、保护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预防措施部署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保护措施实施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应急响应计划制定与执行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网络安全是指通过技术、管理和法律手段，保护计算机网络系统及其中的数据不受未经授权的访问、攻击、破坏或篡改，确保网络系统的机密性、完整性和可用性。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随着互联网的普及和数字化进程的加速，网络安全已成为国家安全、社会稳定和经济发展的重要组成部分。保障网络安全对于维护个人隐私、企业利益和国家安全具有重要意义。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54" r="205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包括病毒、蠕虫、木马等，通过感染用户设备或窃取用户信息，对网络安全造成威胁。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如拒绝服务攻击、钓鱼攻击、跨站脚本攻击等，通过破坏网络系统的正常运行或窃取用户敏感信息，达到非法目的。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由于技术漏洞或管理不善导致的数据泄露事件，可能涉及个人隐私和企业机密。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攻击者通过窃取用户身份信息进行欺诈行为，给用户和企业带来损失。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我国网络安全领域的基本法律，规定了网络安全的基本原则、制度措施和法律责任。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针对数据安全的专项法规，规定了数据收集、处理、使用和保护的相关要求。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保护个人隐私的法律，规定了个人信息的收集、使用、处理和保护原则。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如《计算机信息网络国际联网安全保护管理办法》、《信息安全技术 个人信息安全规范》等，为网络安全提供了具体的法律保障和技术指导。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《数据安全管理办法》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《个人信息保护法》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其他相关法规和标准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预警机制建立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情报筛选与分类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对收集到的情报进行筛选和分类，识别出与自身网络环境和业务系统相关的威胁情报。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深度分析与挖掘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利用专业分析工具和方法，对威胁情报进行深度分析和挖掘，发现潜在的攻击路径和手法。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建立多渠道的情报收集机制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通过安全信息交换、漏洞信息共享、黑客组织动态追踪等手段，获取最新的网络安全情报。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情报收集与分析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异常行为监测与报告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建立异常行为监测机制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通过流量分析、日志审计、入侵检测等手段，实时监测网络中的异常行为。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异常行为识别与报警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对监测到的异常行为进行识别，判断是否为潜在的网络攻击行为，并及时触发报警。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报警信息记录与报告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详细记录报警信息，包括异常行为的时间、来源、目标等，并生成报告供安全人员进一步分析。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根据异常行为的性质、影响范围、攻击手法等因素，对潜在的网络威胁进行评估和定级。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预警响应与处置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21" r="43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根据威胁评估结果，及时发布网络安全预警信息，提醒相关人员采取必要的防护措施。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建立预警响应机制，对发布的预警信息进行响应和处置，确保网络安全风险得到有效控制。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威胁评估与预警发布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预防措施部署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684" r="2568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使用安全补丁和升级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及时安装厂商发布的安全补丁和升级，确保系统和应用程序的安全性得到持续保障。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定期更新操作系统和应用程序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确保系统和应用程序保持最新状态，及时修补已知漏洞，降低被攻击的风险。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强化系统安全配置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关闭不必要的端口和服务，限制不必要的网络访问，提高系统的安全性。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系统漏洞修补与加固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限制软件安装权限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严格控制终端用户的软件安装权限，防止未经授权的恶意软件被安装到系统中。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定期扫描和清除恶意软件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定期对系统和应用程序进行恶意软件扫描，及时发现并清除潜在的威胁。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安装防病毒软件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在终端设备上安装可靠的防病毒软件，定期更新病毒库，防范恶意软件的入侵和传播。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408" r="1940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恶意软件防范与处置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https://d.book118.com/267140153003006040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2024-09-12T04:22:21.866</cp:lastPrinted>
  <dcterms:created xsi:type="dcterms:W3CDTF">2024-09-11T20:22:21Z</dcterms:created>
  <dcterms:modified xsi:type="dcterms:W3CDTF">2024-09-11T20:22:24Z</dcterms:modified>
</cp:coreProperties>
</file>