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6BE74-5281-4EFE-975B-537F11EF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ABF15-0BA6-48B9-8079-B8F6E0A8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82013-7E41-44D7-98D7-03B381A1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5D579-C59E-4A24-B5A3-9F671495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ED324-3D6B-49F3-8BC6-16836B6EC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AABCEC-18FC-423E-9E0B-17FD271FC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20EEF-DFF8-40E3-9E4A-38099B159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B64CE-FFE2-4043-8F85-5509098B0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D54FF-134D-489C-B692-31F01087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0203C-A518-4D34-8412-26B7B836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F1A2C-907C-4F8B-97F4-A9021BD2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1111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提升特殊教育的服务水平培训课件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特殊教育现状及挑战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提升特殊教育服务水平的意义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政策法规及标准解读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特殊教育现状及挑战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特殊教育是针对具有特殊需求的儿童，通过专门设计的教学计划、方法和资源，提供适应其特殊需求的教育服务。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根据特殊需求的不同，特殊教育可分为智力障碍、听力障碍、视力障碍、肢体残疾、言语障碍、情绪障碍、学习障碍等多个类别。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特殊教育定义与分类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近年来，我国特殊教育得到了快速发展，政府加大了对特殊教育的投入，特殊教育学校数量不断增加，师资力量和教育质量也得到了提升。但仍存在一些问题，如教育资源不均衡、教学方法和手段相对落后等。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特殊教育方面起步较早，已经形成了较为完善的特殊教育体系。他们注重个性化教育计划的制定和实施，采用先进的教学方法和手段，为特殊儿童提供了更好的教育服务。同时，这些国家还非常注重特殊教育师资的培养和培训，提高了教师的专业素养和教育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国内外特殊教育发展现状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部分地区特殊教育学校数量不足，无法满足特殊儿童的教育需求。同时，特殊教育学校的教学设备和资源也相对匮乏，影响了教学质量和效果。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师资力量薄弱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部分地区特殊教育师资力量不足，教师专业素养和教育能力有待提高。同时，特殊教育教师的培训和发展机会也相对较少，制约了教师的专业成长。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社会认知度和支持度不足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社会对特殊教育的认知度和支持度不足，导致特殊儿童在融入社会、就业等方面面临诸多困难。同时，特殊儿童家庭也缺乏必要的支持和帮助，加重了家庭的经济和精神负担。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教学方法和手段落后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部分特殊教育学校仍采用传统的教学方法和手段，缺乏个性化和创新性，无法满足特殊儿童多样化的学习需求。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提升特殊教育服务水平的意义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提升特殊教育服务水平有助于消除对特殊儿童的歧视，促进社会公平。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消除歧视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实现教育平等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增强社会包容性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通过提供高质量的特殊教育服务，确保特殊儿童享有平等接受教育的权利。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提高特殊教育服务水平有助于增强社会的包容性，让特殊儿童更好地融入社会。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促进社会公平与包容性发展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优质的特殊教育服务能够根据特殊儿童的需求和特点，提供个性化的教育方案，促进其全面发展。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通过接受专业的特殊教育服务，特殊儿童能够更好地掌握知识和技能，从而增强自信心和自尊心。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特殊教育服务不仅关注特殊儿童的学习需求，还注重培养其生活技能和社交能力，提高其生活质量。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提高特殊儿童成长质量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295" r="2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推动特殊教育事业持续发展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完善教育体系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提升特殊教育服务水平有助于完善教育体系，实现教育资源的优化配置。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优质的特殊教育服务需要教师具备专业的知识和技能，推动教师的专业发展和成长。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推动特殊教育研究和创新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提升特殊教育服务水平有助于推动特殊教育的研究和创新，不断探索更加适合特殊儿童的教育方法和手段。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政策法规及标准解读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《残疾人教育条例》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保障残疾人接受教育的权利，促进残疾人教育事业发展。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《中华人民共和国残疾人保障法》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保障残疾人平等参与社会生活，共享社会物质文化成果。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《特殊教育提升计划》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推动特殊教育全面发展，提高特殊教育质量和水平。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规定特殊教育学校的性质、任务、学制、课程、教材、教法等。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《特殊教育学校暂行规程》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明确特殊教育教师的专业素养和能力要求。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《特殊教育教师专业标准》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规范残疾人辅助器具的分类和术语，提高辅助器具适配和使用效果。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《残疾人辅助器具分类和术语》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政策法规的出台和实施，推动了特殊教育的普及和发展，提高了特殊教育的覆盖率和质量。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提高特殊教育普及程度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行业标准与规范的制定和实施，对特殊教育教师的专业素养和能力提出了更高的要求，促进了教师的专业发展。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促进特殊教育教师专业发展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政策法规对残疾人辅助器具的分类和术语进行规范，有助于提高辅助器具的适配和使用效果，为残疾学生提供更好的学习和生活条件。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加强特殊教育辅助服务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政策法规对提升服务水平的影响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专业知识与技能培养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https://d.book118.com/267141111015006042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2024-09-15T05:43:51.441</cp:lastPrinted>
  <dcterms:created xsi:type="dcterms:W3CDTF">2024-09-14T21:43:51Z</dcterms:created>
  <dcterms:modified xsi:type="dcterms:W3CDTF">2024-09-14T21:43:53Z</dcterms:modified>
</cp:coreProperties>
</file>