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84E80-1BC9-4C12-BE9B-5DD25DCED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CB38D-C8A0-4572-91B1-237C53A30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70121-C31D-4644-86BC-3470A74B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F36B2-C2C7-429C-A31F-0C0F20F4D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B06CE-9612-4A15-8269-E0495924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BFAD2-DD12-46B9-953B-3DF337618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DAE8AD-65E8-4090-A380-5D29D20D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2F78F-E276-4D32-A6CD-1B256927E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FE6F7-1359-4B64-BD10-F0157D71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344CA-418C-45A6-AB2D-47C268D31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01B44-0AEB-4352-9D99-24BA00F2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216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暖心护理：关爱至上，舒适体验\n## 1.暖心护理理念与服务宗旨\n### 1.1暖心护理理念的内涵与意义\n### 1.2暖心护理服务宗旨的确立与实践\n### 1.3暖心护理服务对象的分类与需求分析\n## 2.暖心护理团队的建设与培训\n### 2.1暖心护理团队的组织架构与人员配置\n### 2.2暖心护理团队的专业培训与能力提升\n### 2.3暖心护理团队的文化建设与价值观传承\n## 3.暖心护理服务的实施与评估\n### 3.1暖心护理服务的流程设计与优化\n### 3.2暖心护理服务的质量监控与持续改进\n### 3.3暖心护理服务的效果评估与反馈机制\n## 4.暖心护理技术的创新与应用\n### 4.1暖心护理技术的研发背景与目标\n### 4.2暖心护理技术的应用案例与实践成果\n### 4.3暖心护理技术的未来发展趋势与挑战\n## 5.暖心护理与其他护理模式的比较与融合\n### 5.1暖心护理与传统护理模式的比较分析\n### 5.2暖心护理与个性化护理模式的融合探索\n### 5.3暖心护理在护理领域的发展趋势与前景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暖心护理：关爱至上，舒适体验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暖心护理理念与服务宗旨</a:t>
            </a:r>
            <a:endParaRPr/>
          </a:p>
        </p:txBody>
      </p:sp>
      <p:sp>
        <p:nvSpPr>
          <p:cNvPr id="11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暖心护理理念强调关爱至上</a:t>
                </a:r>
                <a:endParaRPr/>
              </a:p>
            </p:txBody>
          </p:sp>
          <p:sp>
            <p:nvSpPr>
              <p:cNvPr id="1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提供温馨、关爱、尊重的氛围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提高患者满意度和舒适度</a:t>
                </a:r>
                <a:endParaRPr/>
              </a:p>
            </p:txBody>
          </p:sp>
        </p:grpSp>
        <p:grpSp>
          <p:nvGrpSpPr>
            <p:cNvPr id="1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暖心护理理念注重舒适体验</a:t>
                </a:r>
                <a:endParaRPr/>
              </a:p>
            </p:txBody>
          </p:sp>
          <p:sp>
            <p:nvSpPr>
              <p:cNvPr id="1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</p:grpSp>
        <p:grpSp>
          <p:nvGrpSpPr>
            <p:cNvPr id="1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暖心护理理念有助于建立良好的医患关系</a:t>
                </a:r>
                <a:endParaRPr/>
              </a:p>
            </p:txBody>
          </p:sp>
          <p:sp>
            <p:nvSpPr>
              <p:cNvPr id="1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暖心护理理念的内涵与意义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暖心护理服务宗旨：关爱至上，舒适体验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以患者为中心，提供关爱至上的护理服务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关注患者需求，提供舒适的护理体验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暖心护理服务宗旨的实践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定期开展患者满意度调查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不断优化护理服务流程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暖心护理服务宗旨的成果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降低医患纠纷发生率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提高医院声誉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暖心护理服务宗旨的确立与实践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暖心护理服务对象分类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残疾人患者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暖心护理服务对象需求分析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成人患者需求：疾病知识、心理支持、康复指导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儿童患者需求：游戏、关爱、教育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老年患者需求：关爱、陪伴、健康指导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残疾人患者需求：无障碍设施、心理疏导、康复训练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暖心护理服务对象的分类与需求分析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暖心护理团队的建设与培训</a:t>
            </a:r>
            <a:endParaRPr/>
          </a:p>
        </p:txBody>
      </p:sp>
      <p:sp>
        <p:nvSpPr>
          <p:cNvPr id="20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暖心护理团队的组织架构与人员配置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暖心护理团队组织架构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护理单元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护理小组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暖心护理团队人员配置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合理的护理人员比例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具备专业知识的护理人员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注重团队建设和协作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暖心护理团队的专业培训与能力提升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暖心护理团队专业培训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定期开展护理知识培训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提高心理疏导能力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暖心护理团队能力提升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学习先进护理理念和技术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参与护理科研项目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提高团队协作能力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暖心护理团队文化建设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树立关爱、尊重、温馨的护理文化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培养积极向上的团队氛围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提高团队凝聚力和向心力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暖心护理团队价值观传承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传承关爱至上的服务宗旨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传递舒适体验的护理理念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坚守医者仁心的职业精神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暖心护理团队的文化建设与价值观传承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暖心护理服务的实施与评估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暖心护理服务的流程设计与优化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暖心护理服务流程设计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关注患者心理需求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暖心护理服务流程优化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简化护理服务流程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关注患者满意度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https://d.book118.com/267142162152006043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暖心护理：关爱至上，舒适体验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2024-09-17T21:08:45.080</cp:lastPrinted>
  <dcterms:created xsi:type="dcterms:W3CDTF">2024-09-17T13:08:45Z</dcterms:created>
  <dcterms:modified xsi:type="dcterms:W3CDTF">2024-09-17T13:08:46Z</dcterms:modified>
</cp:coreProperties>
</file>