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473AC-5522-4DB0-90BB-60D6AD317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5FBF3-2EA5-4256-BA6A-ACD458B1B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DC3EB-BD5F-4BE0-8136-584E53C7D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AE3FC-C7AE-44A5-908A-8FBC1DFCD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AF491-1FCC-434C-8766-6B9AE22F2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80F509-2B1E-4174-AD2D-904BD15B2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953C0-AC1D-4903-B7CF-B000701F7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9B79B-4085-44D5-89FB-7213D86AA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5CFB0-C588-4C54-8137-77CDCE41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54823-7F63-490E-9DCF-873F4FFBE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220AF-8A44-402D-85D8-C616D6E61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4300305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旅游行业中的文化交流与旅游外交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旅游行业中的文化交流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旅游外交的概念与功能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文化交流与旅游外交的相互促进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旅游行业中的文化交流与旅游外交挑战与对策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81" r="3378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促进不同文化之间的了解和尊重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旅游行业作为文化交流的重要平台，通过旅游活动，可以增进不同文化之间的了解和尊重，消除文化隔阂，促进文化多样性的保护和发展。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推动旅游业的可持续发展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文化交流与旅游外交可以促进旅游业的可持续发展，通过旅游合作和文化交流，可以推动旅游资源的保护和开发，提高旅游服务质量和水平，促进旅游经济的繁荣和发展。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服务国家外交战略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旅游外交作为国家外交战略的重要组成部分，可以通过旅游合作和文化交流，增进国家之间的友好关系，服务国家外交战略，提升国家的国际形象和软实力。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分析旅游行业中的文化交流现象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通过对旅游行业中的文化交流现象进行深入分析，探讨文化交流在旅游行业中的表现形式、特点、影响因素以及作用等。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通过对旅游外交的实践和策略进行探讨，分析旅游外交在促进国家之间友好关系、推动旅游业发展等方面的作用，以及旅游外交的策略和措施。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通过对文化交流与旅游外交的互动关系进行研究，探讨文化交流如何促进旅游外交的发展，以及旅游外交如何推动文化交流的深入进行。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通过对未来发展趋势的预测和对挑战的分析，提出相应的应对策略和建议，为旅游行业中的文化交流与旅游外交的持续发展提供思路和参考。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探讨旅游外交的实践与策略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研究文化交流与旅游外交的互动关系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展望未来的发展趋势与挑战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旅游行业中的文化交流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https://d.book118.com/267143003052006054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2024-09-28T14:33:31.856</cp:lastPrinted>
  <dcterms:created xsi:type="dcterms:W3CDTF">2024-09-28T06:33:31Z</dcterms:created>
  <dcterms:modified xsi:type="dcterms:W3CDTF">2024-09-28T06:33:33Z</dcterms:modified>
</cp:coreProperties>
</file>