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3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359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F71F8-7E14-485C-9F50-6A1DAD32E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0BFA7-6AAF-4121-B8E8-82C30368B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83C4A-ECB0-469E-8FB1-D0F4E4A5E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51713-EDC6-47F8-8EAA-223FC2CFA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3C9314-5DFA-4DF5-8AE9-D1086093E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006236-9378-4DA1-AB3F-E776DF651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D175A1-39A6-413F-9AAA-DD90F7F2F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34DA5-D639-4505-BF9C-B30BA7A06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50CAA-67E1-4C81-BD13-28FAC1CBB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5C7ED-664A-4E87-B1F7-F8BB5603D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D1AAC-6BDF-42E2-8A1E-49FAAEB2F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382" r:id="rId2"/>
    <p:sldLayoutId id="2147492383" r:id="rId3"/>
    <p:sldLayoutId id="2147492384" r:id="rId4"/>
    <p:sldLayoutId id="2147492385" r:id="rId5"/>
    <p:sldLayoutId id="2147492386" r:id="rId6"/>
    <p:sldLayoutId id="2147492387" r:id="rId7"/>
    <p:sldLayoutId id="2147492388" r:id="rId8"/>
    <p:sldLayoutId id="2147492389" r:id="rId9"/>
    <p:sldLayoutId id="2147492390" r:id="rId10"/>
    <p:sldLayoutId id="214749239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14" Type="http://schemas.openxmlformats.org/officeDocument/2006/relationships/tags" Target="../tags/tag300.xml" /><Relationship Id="rId15" Type="http://schemas.openxmlformats.org/officeDocument/2006/relationships/tags" Target="../tags/tag301.xml" /><Relationship Id="rId16" Type="http://schemas.openxmlformats.org/officeDocument/2006/relationships/tags" Target="../tags/tag302.xml" /><Relationship Id="rId17" Type="http://schemas.openxmlformats.org/officeDocument/2006/relationships/tags" Target="../tags/tag303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Relationship Id="rId7" Type="http://schemas.openxmlformats.org/officeDocument/2006/relationships/tags" Target="../tags/tag309.xml" /><Relationship Id="rId8" Type="http://schemas.openxmlformats.org/officeDocument/2006/relationships/tags" Target="../tags/tag310.xml" /><Relationship Id="rId9" Type="http://schemas.openxmlformats.org/officeDocument/2006/relationships/tags" Target="../tags/tag3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tags" Target="../tags/tag322.xml" /><Relationship Id="rId13" Type="http://schemas.openxmlformats.org/officeDocument/2006/relationships/tags" Target="../tags/tag323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tags" Target="../tags/tag318.xml" /><Relationship Id="rId9" Type="http://schemas.openxmlformats.org/officeDocument/2006/relationships/tags" Target="../tags/tag3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4.xml" /><Relationship Id="rId3" Type="http://schemas.openxmlformats.org/officeDocument/2006/relationships/tags" Target="../tags/tag325.xml" /><Relationship Id="rId4" Type="http://schemas.openxmlformats.org/officeDocument/2006/relationships/tags" Target="../tags/tag32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5.xml" /><Relationship Id="rId11" Type="http://schemas.openxmlformats.org/officeDocument/2006/relationships/tags" Target="../tags/tag336.xml" /><Relationship Id="rId12" Type="http://schemas.openxmlformats.org/officeDocument/2006/relationships/tags" Target="../tags/tag337.xml" /><Relationship Id="rId13" Type="http://schemas.openxmlformats.org/officeDocument/2006/relationships/tags" Target="../tags/tag338.xml" /><Relationship Id="rId2" Type="http://schemas.openxmlformats.org/officeDocument/2006/relationships/tags" Target="../tags/tag327.xml" /><Relationship Id="rId3" Type="http://schemas.openxmlformats.org/officeDocument/2006/relationships/tags" Target="../tags/tag328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tags" Target="../tags/tag332.xml" /><Relationship Id="rId8" Type="http://schemas.openxmlformats.org/officeDocument/2006/relationships/tags" Target="../tags/tag333.xml" /><Relationship Id="rId9" Type="http://schemas.openxmlformats.org/officeDocument/2006/relationships/tags" Target="../tags/tag33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39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Relationship Id="rId7" Type="http://schemas.openxmlformats.org/officeDocument/2006/relationships/tags" Target="../tags/tag344.xml" /><Relationship Id="rId8" Type="http://schemas.openxmlformats.org/officeDocument/2006/relationships/tags" Target="../tags/tag345.xml" /><Relationship Id="rId9" Type="http://schemas.openxmlformats.org/officeDocument/2006/relationships/tags" Target="../tags/tag34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5.xml" /><Relationship Id="rId11" Type="http://schemas.openxmlformats.org/officeDocument/2006/relationships/tags" Target="../tags/tag356.xml" /><Relationship Id="rId12" Type="http://schemas.openxmlformats.org/officeDocument/2006/relationships/tags" Target="../tags/tag357.xml" /><Relationship Id="rId13" Type="http://schemas.openxmlformats.org/officeDocument/2006/relationships/tags" Target="../tags/tag358.xml" /><Relationship Id="rId2" Type="http://schemas.openxmlformats.org/officeDocument/2006/relationships/tags" Target="../tags/tag347.xml" /><Relationship Id="rId3" Type="http://schemas.openxmlformats.org/officeDocument/2006/relationships/tags" Target="../tags/tag348.xml" /><Relationship Id="rId4" Type="http://schemas.openxmlformats.org/officeDocument/2006/relationships/tags" Target="../tags/tag349.xml" /><Relationship Id="rId5" Type="http://schemas.openxmlformats.org/officeDocument/2006/relationships/tags" Target="../tags/tag350.xml" /><Relationship Id="rId6" Type="http://schemas.openxmlformats.org/officeDocument/2006/relationships/tags" Target="../tags/tag351.xml" /><Relationship Id="rId7" Type="http://schemas.openxmlformats.org/officeDocument/2006/relationships/tags" Target="../tags/tag352.xml" /><Relationship Id="rId8" Type="http://schemas.openxmlformats.org/officeDocument/2006/relationships/tags" Target="../tags/tag353.xml" /><Relationship Id="rId9" Type="http://schemas.openxmlformats.org/officeDocument/2006/relationships/tags" Target="../tags/tag35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43106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天大嵌入式系统课件介绍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课件背景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天大嵌入式系统课程内容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天大嵌入式系统课程特色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天大嵌入式系统课程学习建议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天大嵌入式系统课程应用领域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嵌入式系统定义与发展</a:t>
            </a:r>
            <a:endParaRPr lang="zh-CN" altLang="en-US"/>
          </a:p>
        </p:txBody>
      </p:sp>
      <p:sp>
        <p:nvSpPr>
          <p:cNvPr id="104970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嵌入式系统的发展历程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嵌入式系统的定义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嵌入式系统在各个领域的应用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嵌入式系统的未来发展趋势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天大嵌入式系统课程设置</a:t>
            </a:r>
            <a:endParaRPr lang="zh-CN" altLang="en-US"/>
          </a:p>
        </p:txBody>
      </p:sp>
      <p:sp>
        <p:nvSpPr>
          <p:cNvPr id="104975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5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6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课程目标：培养学生掌握嵌入式系统开发的基本技能，具备独立设计和开发嵌入式系统的能力。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6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6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课程内容：包括嵌入式系统概述、硬件平台、软件开发、系统调试等方面的知识。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7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7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课程特色：注重实践操作，结合实际项目案例进行教学，提高学生的实际操作能力。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7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7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适用对象：适合计算机、电子、通信等相关专业的本科生或研究生，以及对嵌入式系统开发感兴趣的工程师和技术人员。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课程目标与学习内容</a:t>
            </a:r>
            <a:endParaRPr lang="zh-CN" altLang="en-US"/>
          </a:p>
        </p:txBody>
      </p:sp>
      <p:sp>
        <p:nvSpPr>
          <p:cNvPr id="104982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掌握嵌入式系统的基本概念、原理和应用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掌握嵌入式系统的硬件组成和软件编程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掌握嵌入式系统的开发工具和调试方法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了解嵌入式系统的应用领域和发展趋势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天大嵌入式系统课程内容</a:t>
            </a:r>
            <a:endParaRPr lang="zh-CN" altLang="en-US"/>
          </a:p>
        </p:txBody>
      </p:sp>
      <p:sp>
        <p:nvSpPr>
          <p:cNvPr id="10498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嵌入式系统基础知识</a:t>
            </a:r>
            <a:endParaRPr lang="zh-CN" altLang="en-US"/>
          </a:p>
        </p:txBody>
      </p:sp>
      <p:sp>
        <p:nvSpPr>
          <p:cNvPr id="105006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7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7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7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7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嵌入式系统的硬件组成：处理器、存储器、输入输出设备等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7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嵌入式系统的定义、特点和发展历程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8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嵌入式系统的软件组成：操作系统、中间件、应用程序等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8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嵌入式系统的应用领域：智能家居、工业控制、医疗设备等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硬件平台介绍与选型</a:t>
            </a:r>
            <a:endParaRPr lang="zh-CN" altLang="en-US"/>
          </a:p>
        </p:txBody>
      </p:sp>
      <p:sp>
        <p:nvSpPr>
          <p:cNvPr id="10501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常用硬件平台介绍：STM32、TI、NXP等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硬件平台类型：ARM、MIPS、PowerPC等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硬件选型原则：性能、功耗、成本等因素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硬件平台选型案例分析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软件开发与调试技术</a:t>
            </a:r>
            <a:endParaRPr lang="zh-CN" altLang="en-US"/>
          </a:p>
        </p:txBody>
      </p:sp>
      <p:sp>
        <p:nvSpPr>
          <p:cNvPr id="10501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调试技术：介绍天大嵌入式系统的调试技术，包括调试工具、调试方法、调试技巧等。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软件开发技术：介绍天大嵌入式系统的软件开发技术，包括编程语言、开发工具、开发流程等。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案例分析：通过具体案例，展示天大嵌入式系统在软件开发与调试方面的应用和实践。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总结：总结天大嵌入式系统在软件开发与调试方面的优势和特点，以及未来发展趋势。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常用嵌入式操作系统介绍</a:t>
            </a:r>
            <a:endParaRPr lang="zh-CN" altLang="en-US"/>
          </a:p>
        </p:txBody>
      </p:sp>
      <p:sp>
        <p:nvSpPr>
          <p:cNvPr id="105025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5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25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5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6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6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26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6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6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Windows CE操作系统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27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VxWorks操作系统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27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RTOS实时操作系统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27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Linux操作系统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天大嵌入式系统课程特色</a:t>
            </a:r>
            <a:endParaRPr lang="zh-CN" altLang="en-US"/>
          </a:p>
        </p:txBody>
      </p:sp>
      <p:sp>
        <p:nvSpPr>
          <p:cNvPr id="10503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4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理论与实践相结合的教学方式</a:t>
            </a:r>
            <a:endParaRPr lang="zh-CN" altLang="en-US"/>
          </a:p>
        </p:txBody>
      </p:sp>
      <p:sp>
        <p:nvSpPr>
          <p:cNvPr id="105050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理论教学：介绍嵌入式系统的基本概念、原理和设计方法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0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实践教学：通过实验、课程设计等环节，让学生动手实践，加深对理论知识的理解和掌握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0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1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1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案例分析：结合实际案例，分析嵌入式系统的设计和实现过程，提高学生的分析和解决问题的能力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1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1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1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团队合作：鼓励学生分组合作，共同完成实验和课程设计，培养学生的团队协作和沟通能力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2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2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5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丰富的实验项目和实践机会</a:t>
            </a:r>
            <a:endParaRPr lang="zh-CN" altLang="en-US"/>
          </a:p>
        </p:txBody>
      </p:sp>
      <p:sp>
        <p:nvSpPr>
          <p:cNvPr id="1050564" name="文本框 5"/>
          <p:cNvSpPr txBox="1"/>
          <p:nvPr>
            <p:custDataLst>
              <p:tags r:id="rId2"/>
            </p:custDataLst>
          </p:nvPr>
        </p:nvSpPr>
        <p:spPr>
          <a:xfrm>
            <a:off x="3330462" y="2566892"/>
            <a:ext cx="5531077" cy="363785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0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实践机会：提供多种实践机会，包括课程设计、实习实训和竞赛等，让学生将理论知识应用于实际项目中，提高实践能力和解决问题的能力。 </a:t>
            </a:r>
            <a:endParaRPr lang="zh-CN" sz="10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50566" name="正文"/>
          <p:cNvSpPr txBox="1"/>
          <p:nvPr>
            <p:custDataLst>
              <p:tags r:id="rId3"/>
            </p:custDataLst>
          </p:nvPr>
        </p:nvSpPr>
        <p:spPr>
          <a:xfrm>
            <a:off x="3330462" y="2959754"/>
            <a:ext cx="5531077" cy="672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单击此处添加文本具体内容，简明扼要地阐述您的观点。根据需要可酌情增减文字，以便观者准确地理解您传达的思想。单击此处添加文本具体内容，简明扼要地阐述您的观点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68" name="文本框 7"/>
          <p:cNvSpPr txBox="1"/>
          <p:nvPr>
            <p:custDataLst>
              <p:tags r:id="rId4"/>
            </p:custDataLst>
          </p:nvPr>
        </p:nvSpPr>
        <p:spPr>
          <a:xfrm>
            <a:off x="3330462" y="1364400"/>
            <a:ext cx="5531723" cy="354092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0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实验项目：多种嵌入式系统实验项目，包括基础实验、综合实验和创新实验，帮助学生掌握嵌入式系统的基本原理和核心技术。 </a:t>
            </a:r>
            <a:endParaRPr lang="zh-CN" sz="10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50570" name="正文"/>
          <p:cNvSpPr txBox="1"/>
          <p:nvPr>
            <p:custDataLst>
              <p:tags r:id="rId5"/>
            </p:custDataLst>
          </p:nvPr>
        </p:nvSpPr>
        <p:spPr>
          <a:xfrm>
            <a:off x="3330462" y="1741108"/>
            <a:ext cx="5531077" cy="653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单击此处添加文本具体内容，简明扼要地阐述您的观点。根据需要可酌情增减文字，以便观者准确地理解您传达的思想。单击此处添加文本具体内容，简明扼要地阐述您的观点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72" name="文本框 12"/>
          <p:cNvSpPr txBox="1"/>
          <p:nvPr>
            <p:custDataLst>
              <p:tags r:id="rId6"/>
            </p:custDataLst>
          </p:nvPr>
        </p:nvSpPr>
        <p:spPr>
          <a:xfrm>
            <a:off x="3330462" y="3803631"/>
            <a:ext cx="5531077" cy="376708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0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校企合作：与多家企业合作，共同开展嵌入式系统的研究和开发，为学生提供更多的实践机会和就业资源。 </a:t>
            </a:r>
            <a:endParaRPr lang="zh-CN" sz="10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50574" name="正文"/>
          <p:cNvSpPr txBox="1"/>
          <p:nvPr>
            <p:custDataLst>
              <p:tags r:id="rId7"/>
            </p:custDataLst>
          </p:nvPr>
        </p:nvSpPr>
        <p:spPr>
          <a:xfrm>
            <a:off x="3330462" y="4209415"/>
            <a:ext cx="5531077" cy="695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单击此处添加文本具体内容，简明扼要地阐述您的观点。根据需要可酌情增减文字，以便观者准确地理解您传达的思想。单击此处添加文本具体内容，简明扼要地阐述您的观点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76" name="文本框 15"/>
          <p:cNvSpPr txBox="1"/>
          <p:nvPr>
            <p:custDataLst>
              <p:tags r:id="rId8"/>
            </p:custDataLst>
          </p:nvPr>
        </p:nvSpPr>
        <p:spPr>
          <a:xfrm>
            <a:off x="3330462" y="5076554"/>
            <a:ext cx="5531077" cy="376708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0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实验室建设：投入大量资金建设嵌入式系统实验室，提供先进的实验设备和实验环境，保障实验教学的顺利进行。</a:t>
            </a:r>
            <a:endParaRPr lang="zh-CN" sz="10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50578" name="正文"/>
          <p:cNvSpPr txBox="1"/>
          <p:nvPr>
            <p:custDataLst>
              <p:tags r:id="rId9"/>
            </p:custDataLst>
          </p:nvPr>
        </p:nvSpPr>
        <p:spPr>
          <a:xfrm>
            <a:off x="3330462" y="5482338"/>
            <a:ext cx="5531077" cy="695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单击此处添加文本具体内容，简明扼要地阐述您的观点。根据需要可酌情增减文字，以便观者准确地理解您传达的思想。单击此处添加文本具体内容，简明扼要地阐述您的观点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课程内容的更新与升级</a:t>
            </a:r>
            <a:endParaRPr lang="zh-CN" altLang="en-US"/>
          </a:p>
        </p:txBody>
      </p:sp>
      <p:sp>
        <p:nvSpPr>
          <p:cNvPr id="105062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嵌入式系统的基础知识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2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3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嵌入式系统的应用领域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3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3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3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嵌入式系统的开发工具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3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4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4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嵌入式系统的未来发展趋势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https://d.book118.com/267143106020006025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79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26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20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7">
      <vt:lpstr>Arial</vt:lpstr>
      <vt:lpstr>Calibri</vt:lpstr>
      <vt:lpstr>微软雅黑</vt:lpstr>
      <vt:lpstr>Calibri Light</vt:lpstr>
      <vt:lpstr>+中文标题</vt:lpstr>
      <vt:lpstr>思源黑体 CN Normal</vt:lpstr>
      <vt:lpstr>Office Theme</vt:lpstr>
      <vt:lpstr>天大嵌入式系统课件介绍</vt:lpstr>
      <vt:lpstr>目录</vt:lpstr>
      <vt:lpstr>添加章节标题</vt:lpstr>
      <vt:lpstr>课件背景</vt:lpstr>
      <vt:lpstr>PowerPoint Presentation</vt:lpstr>
      <vt:lpstr>嵌入式系统定义与发展</vt:lpstr>
      <vt:lpstr>天大嵌入式系统课程设置</vt:lpstr>
      <vt:lpstr>课程目标与学习内容</vt:lpstr>
      <vt:lpstr>天大嵌入式系统课程内容</vt:lpstr>
      <vt:lpstr>PowerPoint Presentation</vt:lpstr>
      <vt:lpstr>嵌入式系统基础知识</vt:lpstr>
      <vt:lpstr>硬件平台介绍与选型</vt:lpstr>
      <vt:lpstr>软件开发与调试技术</vt:lpstr>
      <vt:lpstr>常用嵌入式操作系统介绍</vt:lpstr>
      <vt:lpstr>天大嵌入式系统课程特色</vt:lpstr>
      <vt:lpstr>PowerPoint Presentation</vt:lpstr>
      <vt:lpstr>理论与实践相结合的教学方式</vt:lpstr>
      <vt:lpstr>丰富的实验项目和实践机会</vt:lpstr>
      <vt:lpstr>课程内容的更新与升级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2024-08-29T12:23:21.931</cp:lastPrinted>
  <dcterms:created xsi:type="dcterms:W3CDTF">2024-08-29T04:23:21Z</dcterms:created>
  <dcterms:modified xsi:type="dcterms:W3CDTF">2024-08-29T04:23:24Z</dcterms:modified>
</cp:coreProperties>
</file>