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9C703-556F-4583-9814-27ED042B1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A45B1-D9E2-483B-A237-32688B20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AC786-9A14-4A6B-A1DA-22A711F7F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9E7E6-B0D7-41A3-96C0-F3DFBB9B9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76C360-BBD3-42A5-AC4F-714367A7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8FD38-66F8-4209-B585-F60DE28E7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1425DB-D3B8-4607-BBF4-3734F5E5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3CE3F-2A8F-4CB2-AF08-96DA0605B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B5EEE-09B0-4F64-B550-C1808881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41647-E187-4D07-A43D-A48B36B8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3F750-5560-4ECE-9053-E9D14ED3C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44050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护理质量持续项目改进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护理质量持续改进项目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随着医疗技术的不断发展和患者需求的日益增长，护理服务的质量成为医疗体系关注的重点。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持续改进护理质量对于提高患者的满意度、保障医疗安全以及提升医院整体竞争力具有重要意义。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通过持续的项目改进，不断完善护理服务流程，提高护理服务质量，满足患者的需求。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提升患者的就医体验，增强医院的品牌形象，促进护理行业的健康发展。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护理质量是指护理服务的效果和优劣程度，包括护理工作的及时性、准确性、安全性和有效性。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护理质量是衡量护理服务水平的重要指标，也是评价护理人员专业能力和医院管理水平的重要依据。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提高医院声誉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良好的护理质量能够提升医院的社会形象和声誉，吸引更多的患者前来就诊，增加医院的业务量和经济效益。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优质的护理服务能够满足患者的需求，提高患者的满意度和信任度，增强患者对医院的忠诚度。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高质量的护理服务能够减少护理差错和不良事件的发生，保障患者的安全和权益。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护理差错和不良事件报告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建立护理差错和不良事件报告制度，鼓励员工积极上报，以便及时发现和改进护理质量问题。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医院管理部门定期对护理部门进行质量检查和评估，发现问题及时整改，以确保护理质量的持续改进。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通过问卷调查、访谈等方式了解患者对护理服务的评价和意见，以评估护理质量。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持续改进理论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是一种不断优化和改进的过程，通过不断发现问题、分析问题、采取措施解决问题，以达到提高护理质量、提升患者满意度的目标。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是指护理人员在日常工作中，不断发现护理服务中存在的问题，及时采取有效措施进行改进，以提高护理服务质量，保障患者安全和健康。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持续改进的概念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持续改进的步骤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根据分析结果，制定具体的改进措施，包括优化流程、完善制度、加强培训等。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对发现的问题进行深入分析，找出问题的根本原因，为采取有效措施提供依据。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通过患者反馈、内部评估等方式，发现护理服务中存在的问题和不足。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实施改进措施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将制定的改进措施落实到日常工作中，并进行监督和评估。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总结反馈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对改进效果进行总结和反馈，对于效果显著的改进措施进行推广和应用，对于效果不明显的措施进行调整和改进。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68" r="2556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通过制定护理质量标准和规范，建立完善的护理质量管理体系，为持续改进提供制度保障。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建立完善的护理质量管理体系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通过加强护理人员的培训和教育，提高护理人员的专业素质和服务意识，为持续改进提供人才保障。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加强培训和教育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通过建立有效的患者反馈机制，及时收集患者意见和建议，为持续改进提供依据和方向。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建立有效的反馈机制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通过创新护理服务模式，优化护理服务流程，提高护理服务效率和质量，为持续改进注入新的动力。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创新护理服务模式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持续改进的策略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护理质量持续改进项目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https://d.book118.com/267144050145006033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2024-09-07T09:52:09.422</cp:lastPrinted>
  <dcterms:created xsi:type="dcterms:W3CDTF">2024-09-07T01:52:09Z</dcterms:created>
  <dcterms:modified xsi:type="dcterms:W3CDTF">2024-09-07T01:52:11Z</dcterms:modified>
</cp:coreProperties>
</file>