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DB800-329B-475D-A26E-3DA9895F6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CBA98-ECFB-4720-B590-C93B45C61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084A3-9C2A-4AF7-B61A-7B361E351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9E1AD3-FAF4-44BF-A03A-E2CE1E32D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7466BE-BFA2-4EF7-AC78-9C725310B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F10C3E-7D14-4B6F-A739-28751FAFC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FB6AA0-BCE7-4293-B081-538F28C2B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107DC-96D3-4BEA-A311-C0A01CDF0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CCB3A-9C2C-4652-80EC-8CC316D88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02A9A-CC59-4AFA-802A-CF83BA86D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C6253-94B8-4996-995D-EDA1866A6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46031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人工智能改变人们的购物体验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人工智能对购物体验的影响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人工智能在购物流程中的优化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人工智能在购物安全方面的保障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人工智能在购物体验中的挑战与问题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未来展望与趋势预测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人工智能技术的快速发展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近年来，人工智能技术取得了突破性进展，包括深度学习、自然语言处理、计算机视觉等领域的技术不断创新，为人工智能在购物领域的应用提供了有力支持。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消费者购物行为的转变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随着互联网和移动设备的普及，消费者的购物行为发生了显著变化，越来越多的人选择在线购物，这使得人工智能技术在购物领域的应用具有广阔的市场前景。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406" r="30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智能推荐系统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通过分析用户的购物历史、浏览行为、兴趣爱好等信息，智能推荐系统能够为用户提供个性化的商品推荐，提高购物的便捷性和满意度。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利用自然语言处理技术和机器学习算法，智能客服能够理解用户的问题和需求，并提供准确的解答和帮助，提高客户服务的质量和效率。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通过计算机视觉和深度学习技术，无人超市能够自动识别商品和顾客行为，实现自动结账和智能库存管理，提高购物体验和运营效率。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利用计算机图形学和虚拟现实技术，虚拟试衣能够让用户在线试穿服装，智能搭配则能为用户提供个性化的服装搭配建议，提升购物的趣味性和实用性。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智能客服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无人超市和智能结账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虚拟试衣和智能搭配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人工智能在购物领域的应用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人工智能对购物体验的影响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跨平台推荐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将用户在多个平台上的行为整合分析，为用户提供更加全面和准确的个性化推荐。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基于用户历史行为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通过分析用户的购买历史、浏览记录等，为用户推荐相似或相关的商品。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实时推荐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根据用户当前的浏览和购物行为，实时更新推荐结果，提供更加个性化的购物体验。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个性化推荐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通过自然语言处理技术，理解用户的搜索意图，提供更加精准的搜索结果。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667" r="10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图片搜索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827" r="2282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语音搜索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允许用户通过上传图片或拍照的方式，搜索相似或相关的商品。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支持用户通过语音输入进行搜索，提供更加便捷和自然的搜索体验。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智能搜索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3D模型试穿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允许用户通过上传自己的身材数据，创建3D模型进行虚拟试穿，提供更加真实的购物体验。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多样化搭配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提供多种搭配建议，帮助用户选择最适合自己的服装和配饰。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实时调整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允许用户实时调整服装的大小、颜色等参数，以满足不同需求。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虚拟试衣间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智能导购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通过人工智能技术，为用户提供商品介绍、推荐等导购服务。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24小时服务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无人超市可实现24小时营业，为用户提供更加便捷的购物体验。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自动结账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通过图像识别和机器学习技术，自动识别商品并进行结账，提高购物效率。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55" r="1615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无人超市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人工智能在购物流程中的优化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自然语言交互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智能导购系统能够理解用户的自然语言输入，提供智能化的回答和解决方案，使用户在购物过程中获得更好的帮助。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虚拟试衣间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通过增强现实（AR）技术，智能导购系统可以为用户提供虚拟试衣间功能，让用户能够在购买前预览商品效果。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基于用户的购物历史、浏览行为和偏好，智能导购系统能够为用户提供个性化的商品推荐，提高购物体验。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智能导购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通过人工智能技术，可以实现无人超市的自助结账功能，用户只需将商品放入购物车，系统即可自动识别商品并进行结账。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无人超市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结合移动支付技术，用户可以通过手机完成支付过程，无需排队等待，提高购物效率。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部分自助结账系统还集成了人脸识别技术，用户只需刷脸即可完成支付，进一步简化购物流程。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人脸识别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自助结账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通过人工智能技术，可以实现仓库的自动化管理，包括货物的自动入库、出库和盘点等。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自动化仓储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利用大数据和人工智能技术，可以优化配送路线和配送时间，提高配送效率。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智能配送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用户可以通过手机实时跟踪订单状态，了解货物的配送进度和预计送达时间。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633" r="236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智能物流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https://d.book118.com/267146031101006031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2024-09-03T18:17:17.054</cp:lastPrinted>
  <dcterms:created xsi:type="dcterms:W3CDTF">2024-09-03T10:17:17Z</dcterms:created>
  <dcterms:modified xsi:type="dcterms:W3CDTF">2024-09-03T10:17:18Z</dcterms:modified>
</cp:coreProperties>
</file>