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4F00B-C0A7-4BC1-82EB-A3FF35491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4316F-12CB-43A3-A6C7-BEE6CCE7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461AC-A047-45E4-BBD2-F55608137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348B0-FFE1-4D39-AF18-609998697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DC9565-BF32-421E-BB95-258C59B3A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C465E-9ECD-4C13-9A07-434E3C71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43231-C243-44DB-8677-A79A4D1E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DE34A-CF59-423F-805E-02E762948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EA79F-C350-49BB-B264-ED8B4589C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F8F6B-4CB9-4743-9281-E4186FAF9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C448C-F148-452F-9FE5-6235585BB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611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动脉闭塞日常护理PPT\n## 1.动脉闭塞症的基本概念与病因\n### 1.1动脉闭塞症的发病机制与症状\n### 1.2动脉闭塞症的常见类型与病因\n### 1.3动脉闭塞症的高危人群与影响因素\n## 2.动脉闭塞症的诊断与治疗方法\n### 2.1动脉闭塞症的诊断方法与流程\n### 2.2动脉闭塞症的非手术治疗方案\n### 2.3动脉闭塞症的手术治疗方案与康复\n## 3.动脉闭塞症的日常护理与预防\n### 3.1动脉闭塞症患者的日常生活注意事项\n### 3.2动脉闭塞症患者的饮食管理与调整\n### 3.3动脉闭塞症患者的运动锻炼与康复\n## 4.动脉闭塞症患者的心理护理与社交支持\n### 4.1动脉闭塞症患者的心理特点与需求\n### 4.2动脉闭塞症患者的心理护理方法与实践\n### 4.3动脉闭塞症患者的社会支持与积极参与\n## 5.动脉闭塞症患者的健康教育与健康促进\n### 5.1动脉闭塞症患者健康教育的重要性与目标\n### 5.2动脉闭塞症患者健康教育的内容与方法\n### 5.3动脉闭塞症患者健康教育的效果评估与持续改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动脉闭塞日常护理PPT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动脉闭塞症的基本概念与病因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动脉闭塞症的发病机制</a:t>
                </a:r>
                <a:endParaRPr/>
              </a:p>
            </p:txBody>
          </p:sp>
          <p:sp>
            <p:nvSpPr>
              <p:cNvPr id="1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动脉粥样硬化导致血管狭窄或闭塞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血栓形成阻塞血管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炎症反应损伤血管内皮</a:t>
                </a:r>
                <a:endParaRPr/>
              </a:p>
            </p:txBody>
          </p:sp>
        </p:grpSp>
        <p:grpSp>
          <p:nvGrpSpPr>
            <p:cNvPr id="16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动脉闭塞症的临床症状</a:t>
                </a:r>
                <a:endParaRPr/>
              </a:p>
            </p:txBody>
          </p:sp>
          <p:sp>
            <p:nvSpPr>
              <p:cNvPr id="1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肢体缺血：发凉、麻木、疼痛、溃疡、坏死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心脏缺血：心绞痛、心肌梗死、心力衰竭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脑血管缺血：头痛、眩晕、言语障碍、肢体无力</a:t>
                </a:r>
                <a:endParaRPr/>
              </a:p>
            </p:txBody>
          </p:sp>
        </p:grpSp>
        <p:grpSp>
          <p:nvGrpSpPr>
            <p:cNvPr id="16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动脉闭塞症的并发症</a:t>
                </a:r>
                <a:endParaRPr/>
              </a:p>
            </p:txBody>
          </p:sp>
          <p:sp>
            <p:nvSpPr>
              <p:cNvPr id="1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肢体溃疡感染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动脉瘤形成破裂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心脏功能不全</a:t>
                </a:r>
                <a:endParaRPr/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动脉闭塞症的发病机制与症状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椭圆 48"/>
          <p:cNvSpPr>
            <a:spLocks noChangeAspect="1"/>
          </p:cNvSpPr>
          <p:nvPr/>
        </p:nvSpPr>
        <p:spPr>
          <a:xfrm>
            <a:off x="6756206" y="161539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76" name="椭圆 49"/>
          <p:cNvSpPr>
            <a:spLocks noChangeAspect="1"/>
          </p:cNvSpPr>
          <p:nvPr/>
        </p:nvSpPr>
        <p:spPr>
          <a:xfrm>
            <a:off x="6756206" y="449352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77764" y="1615393"/>
            <a:ext cx="3412535" cy="4719321"/>
            <a:chOff x="7877764" y="1615393"/>
            <a:chExt cx="3412535" cy="4719321"/>
          </a:xfrm>
        </p:grpSpPr>
        <p:grpSp>
          <p:nvGrpSpPr>
            <p:cNvPr id="178" name=""/>
            <p:cNvGrpSpPr/>
            <p:nvPr/>
          </p:nvGrpSpPr>
          <p:grpSpPr>
            <a:xfrm>
              <a:off x="7877765" y="1615393"/>
              <a:ext cx="3412534" cy="1841188"/>
              <a:chOff x="7877765" y="1615393"/>
              <a:chExt cx="3412534" cy="18411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1615393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动脉闭塞症的常见类型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5" y="2015503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动脉粥样硬化性闭塞症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血栓闭塞性脉管炎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多发性大动脉炎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7877764" y="4493526"/>
              <a:ext cx="3412534" cy="1841188"/>
              <a:chOff x="7877764" y="4493526"/>
              <a:chExt cx="3412534" cy="18411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4493526"/>
                <a:ext cx="340739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动脉闭塞症的病因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77764" y="4893636"/>
                <a:ext cx="3412534" cy="14410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年龄和性别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动脉闭塞症的常见类型与病因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动脉闭塞症的高危人群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家族遗传史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动脉闭塞症的影响因素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年龄：随着年龄增长，血管逐渐硬化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生活习惯：不良生活习惯加速血管硬化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疾病史：高血压、高血脂、糖尿病等慢性病史增加发病风险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动脉闭塞症的高危人群与影响因素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动脉闭塞症的诊断与治疗方法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动脉闭塞症的诊断方法与流程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动脉闭塞症的诊断方法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影像学检查：如血管造影、CT、MRI等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实验室检查：如血脂、血糖、炎症指标等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动脉闭塞症的诊断流程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详细询问病史和体格检查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结合临床症状进行初步诊断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进一步进行影像学检查和实验室检查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根据检查结果明确诊断和分型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降压药：控制高血压，减轻血管损伤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降脂药：调整血脂，稳定斑块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抗血小板药：预防血栓形成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消炎镇痛药：缓解疼痛和炎症反应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介入治疗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血管成形术：扩张狭窄或闭塞的血管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支架植入术：维持血管通畅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溶栓治疗：溶解血栓，恢复血流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动脉闭塞症的非手术治疗方案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手术治疗方案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动脉旁路移植术：绕过狭窄或闭塞部位，建立新的血管通路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动脉内膜剥脱术：清除血管内斑块，恢复血管通畅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截肢术：对于严重肢体缺血无法挽救的患者，进行截肢手术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药物治疗：术后继续服用相关药物，控制病情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康复训练：进行肢体功能锻炼，提高生活质量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定期随访：定期进行影像学检查，评估治疗效果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动脉闭塞症的手术治疗方案与康复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动脉闭塞症的日常护理与预防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烟草中的有害物质加速血管硬化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戒烟有助于降低发病风险和改善预后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定期检查，及时调整药物治疗方案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健康饮食，增加运动，减轻体重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控制血压、血脂和血糖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保持良好的心态，避免焦虑和抑郁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适当休息，避免剧烈运动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避免过度劳累和情绪波动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动脉闭塞症患者的日常生活注意事项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https://d.book118.com/267146113005006042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动脉闭塞日常护理PPT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2024-09-15T02:32:41.822</cp:lastPrinted>
  <dcterms:created xsi:type="dcterms:W3CDTF">2024-09-14T18:32:41Z</dcterms:created>
  <dcterms:modified xsi:type="dcterms:W3CDTF">2024-09-14T18:32:43Z</dcterms:modified>
</cp:coreProperties>
</file>