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505B58-9243-4F12-994F-95B0E88C10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52DDAD-9822-4E55-B4C4-CE2141016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37950A-D28D-4337-982C-BB2C083CF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7A6B79-3772-42BA-8DA6-260E89246A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5343ED-678C-49B1-AA51-213306D08E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6686D0-CA74-48DF-BBB7-69B36E5D6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4E45C7-BF06-4580-8C9C-B42CEE19BE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E81B37-38FD-4264-8EF3-32202FCC5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151403-A805-4DF7-B359-A8BFB7B651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AC87A5-18B0-4C05-8B37-141BF64D38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05F6D8-C385-4DDC-99CF-D5B6671A11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714614415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护理睡眠指导课件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睡眠基础知识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睡眠问题及原因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改善睡眠质量的建议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特殊群体的睡眠指导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恢复身体机能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维持心理健康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提高认知能力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促进生长发育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睡眠的重要性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3708" r="1370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3708" r="1370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2152" r="22152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良好的睡眠有助于恢复身体机能，提高免疫力和抵抗力。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充足的睡眠对心理健康至关重要，有助于缓解压力、改善情绪。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良好的睡眠有助于提高注意力、记忆力等认知能力。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对于儿童和青少年来说，良好的睡眠有助于正常的生长发育。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05" r="1690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842" b="784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799" r="379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睡眠问题的影响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长期失眠可能导致身体和心理问题，如焦虑、抑郁、免疫系统紊乱等。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睡眠不足会影响学习和工作效率，导致注意力不集中、记忆力下降等。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长期睡眠问题可能导致肥胖、糖尿病、高血压等慢性疾病的风险增加。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睡眠问题可能影响人际关系和家庭生活，导致情绪波动和冲突增加。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4832" r="148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睡眠的阶段和周期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睡眠阶段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睡眠分为快速眼动（REM）睡眠和非快速眼动（NREM）睡眠，其中NREM睡眠又分为三个阶段。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睡眠周期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一个完整的睡眠周期包括一个NREM睡眠阶段和一个REM睡眠阶段，周期时间约为90分钟。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睡眠周期特点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随着年龄的增长，REM睡眠时间逐渐减少，而NREM睡眠时间逐渐增加。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每天约9-12小时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每天约16-20小时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每天约8-10小时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每天约5-7小时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成人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每天约7-9小时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睡眠需求与年龄段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8" r="9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292" r="162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适宜的室温和湿度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安静和黑暗的环境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规律的作息时间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睡前放松活动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睡眠环境与生活习惯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保持室内舒适，避免过冷或过热。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保持规律的作息时间，有助于调整生物钟和促进良好的睡眠质量。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创造良好的睡眠环境，减少噪音和光线干扰。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进行适当的放松活动，如泡热水澡、听轻音乐、阅读等，有助于降低焦虑和放松身心。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睡眠问题及原因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针对失眠问题，护理人员应关注患者的心理状况，指导其建立良好的睡眠习惯，创造安静舒适的睡眠环境，必要时可建议就医寻求药物治疗。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失眠是一种常见的睡眠障碍，表现为入睡困难、睡眠浅或早醒等症状。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失眠的原因多种多样，包括心理因素（如焦虑、抑郁）、生活习惯（如作息不规律、饮食不当）、环境因素（如噪音、光线）等。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长期失眠可能导致疲劳、注意力不集中、情绪低落等问题，影响日常生活和工作。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失眠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打鼾是睡眠中发出的响声，而呼吸暂停则是打鼾的严重表现，可能导致缺氧和睡眠质量下降。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严重呼吸暂停可能需要使用呼吸机或手术治疗，护理人员应关注患者的症状和体征，及时转诊。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打鼾与呼吸暂停可能导致高血压、心脏病、糖尿病等多种疾病，对患者的健康产生严重影响。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打鼾与呼吸暂停的原因包括肥胖、呼吸道狭窄、不良睡姿等。护理人员应指导患者减轻体重、改变睡姿、避免饮酒和镇静药物等，以改善打鼾与呼吸暂停症状。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打鼾与呼吸暂停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807" y="6294551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08896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491648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563276" y="6356050"/>
            <a:ext cx="10628724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TextBox 6"/>
          <p:cNvSpPr txBox="1"/>
          <p:nvPr/>
        </p:nvSpPr>
        <p:spPr>
          <a:xfrm>
            <a:off x="653186" y="2299523"/>
            <a:ext cx="2564970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3186" y="3326163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不宁腿综合症是一种神经系统疾病，表现为腿部不适、疼痛、瘙痒等感觉异常。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81227" y="2889304"/>
            <a:ext cx="254847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81227" y="3915944"/>
            <a:ext cx="2562225" cy="237860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不宁腿综合症的原因尚未完全明确，可能与遗传、缺铁、多巴胺能神经元异常等有关。护理人员应关注患者的症状，指导其进行适当的运动和休息，必要时可建议就医寻求治疗。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60873" y="2236479"/>
            <a:ext cx="261404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60873" y="3263120"/>
            <a:ext cx="2609850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不宁腿综合症会影响患者的睡眠质量，导致疲劳和注意力不集中等问题。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66324" y="2889304"/>
            <a:ext cx="265338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66324" y="3915944"/>
            <a:ext cx="2653383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针对不宁腿综合症的护理，护理人员应关注患者的心理状况，鼓励其保持积极心态，同时注意合理饮食和运动，以提高生活质量。</a:t>
            </a:r>
          </a:p>
        </p:txBody>
      </p:sp>
      <p:sp>
        <p:nvSpPr>
          <p:cNvPr id="14" name="AutoShape 14"/>
          <p:cNvSpPr/>
          <p:nvPr/>
        </p:nvSpPr>
        <p:spPr>
          <a:xfrm rot="-10800000">
            <a:off x="795939" y="1447431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95955" y="1561173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AutoShape 16"/>
          <p:cNvSpPr/>
          <p:nvPr/>
        </p:nvSpPr>
        <p:spPr>
          <a:xfrm rot="-10800000">
            <a:off x="3539937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3639953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AutoShape 18"/>
          <p:cNvSpPr/>
          <p:nvPr/>
        </p:nvSpPr>
        <p:spPr>
          <a:xfrm rot="10800000">
            <a:off x="6323866" y="1379194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423882" y="1492936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AutoShape 20"/>
          <p:cNvSpPr/>
          <p:nvPr/>
        </p:nvSpPr>
        <p:spPr>
          <a:xfrm rot="-10800000">
            <a:off x="9134415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9234431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不宁腿综合症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https://d.book118.com/267146144151006031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2024-09-04T07:54:08.683</cp:lastPrinted>
  <dcterms:created xsi:type="dcterms:W3CDTF">2024-09-03T23:54:08Z</dcterms:created>
  <dcterms:modified xsi:type="dcterms:W3CDTF">2024-09-03T23:54:10Z</dcterms:modified>
</cp:coreProperties>
</file>