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E21283-22CF-42A9-A85A-D1D36260E3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67C8D9-699F-4021-80D8-95A6BAECB4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5CC9A1-8B93-4952-A9A1-FC7B8BA438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84ACDA-5E6F-4C67-94F7-46A21ECEF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9A3E36-0277-4024-99D7-910B18D28E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92F3BA9-291E-43FE-AFB9-6D4E39363E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CCAA08-2C1B-4FF3-BC56-9FD8731232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844CB2-1E27-4B76-96FD-15569E7C57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67146E-9C20-4850-90D6-F350C72CC5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BDEE04-D2CF-4FA4-A7DF-A7F7892E86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BB2E51-0761-4402-91CC-E7D73ECC45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7150033013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护理课题申请心得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申请背景与动机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申请准备与过程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申请成功经验分享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申请失败教训总结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课题研究展望与计划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申请背景与动机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15" b="281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护理领域的现状与问题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护理工作繁重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护理工作量大，工作压力大，导致护士身心健康受到影响。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护理服务质量参差不齐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不同医院和地区的护理服务质量存在差异，需要进一步提高。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护理教育与实践脱节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护理教育与实践存在一定程度的脱节，需要加强理论与实践的结合。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对护理事业的热爱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对护理事业充满热情，希望通过课题研究为护理事业做出贡献。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专业知识与技能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具备相关的专业知识与技能，能够为课题研究提供有力的支持。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前期研究基础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在前期研究中已经取得了一定的成果，为课题申请提供了有力支撑。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个人兴趣与专业背景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加强护理教育与实践的结合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通过课题研究，加强护理教育与实践的结合，提高护理教育的实用性和针对性。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推动护理领域的发展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通过课题研究，推动护理领域的发展，为护士的职业发展提供更好的平台和机会。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提升护理服务质量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通过课题研究，探索提高护理服务质量的方法和途径，为医院和患者提供更好的服务。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课题研究的预期贡献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申请准备与过程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撰写文献综述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对收集的资料进行深入分析，总结研究现状、发展趋势和存在的问题，为研究问题和方法的确立提供依据。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确定研究领域和主题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通过查阅相关文献、学术期刊和会议论文，了解当前研究热点和前沿问题。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筛选和整理资料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从海量文献中筛选出与课题相关的资料，进行分类整理，为后续研究提供参考。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资料收集与文献综述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明确研究问题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基于文献综述和实际需求，明确研究的核心问题和目标，确保研究具有针对性和实际意义。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选择研究方法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根据研究问题的性质和要求，选择合适的研究方法和技术，确保研究的科学性和可行性。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设计实验或调查问卷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针对具体的研究问题和方法，设计实验或调查问卷，明确实验或调查的目的、对象、方法和数据分析方法。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研究问题与方法的确立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制定详细的研究计划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根据研究问题和目标，制定具体的研究计划，包括研究内容、方法、步骤和时间安排等。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设定阶段性目标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将研究计划分解为若干个阶段性目标，以便于对研究进度的把控和调整。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制定时间表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根据研究计划和阶段性目标，制定详细的时间表，确保研究按计划进行并按时完成。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研究计划与时间表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申请材料的准备与提交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撰写申请书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按照申请要求，撰写详细的申请书，包括研究背景、目的、内容、方法、预期成果等。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审查与修改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对申请书和附件材料进行仔细审查和修改，确保材料的完整性和准确性。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准备附件材料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根据申请要求，准备相关的附件材料，如实验设备清单、调查问卷等。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提交申请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按照申请要求，按时提交申请材料给相关部门或机构进行审核。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申请成功经验分享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https://d.book118.com/267150033013006051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2024-09-23T22:27:33.828</cp:lastPrinted>
  <dcterms:created xsi:type="dcterms:W3CDTF">2024-09-23T14:27:33Z</dcterms:created>
  <dcterms:modified xsi:type="dcterms:W3CDTF">2024-09-23T14:27:35Z</dcterms:modified>
</cp:coreProperties>
</file>