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C4684-5450-44E2-B883-8A1870CA2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1CF3-0C4C-4390-A028-BB11ED6A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701F6-D1CD-406F-BA2B-ED8D9768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DBF0C-335A-45ED-8DCC-52EB0131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E3C55-1035-4CA5-8C27-B8ADFF05F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2CADD-E429-470B-8FC9-247E07A2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95DBA-A1E7-4CC6-94FA-9BCA684BA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E8A52-387D-49C4-A402-8138BD472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DACFE-E990-4901-A332-B2603351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933E1-B6F7-481B-9A5C-138DA6C2E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CF9A7-0857-4E3F-87E3-AA1E5ADFB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50116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数学中的函数和图像的应用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函数与图像基本概念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代数函数及其图像应用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三角函数及其图像应用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指数和对数函数及其图像应用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导数与微分在图像分析中应用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复杂函数图像绘制技巧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函数与图像基本概念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3" r="325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00" r="314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函数是一种特殊的关系，它使得每个输入值都对应唯一输出值。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包括定义域、值域、单调性、奇偶性等，这些性质决定了函数的图像特征。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通过平面直角坐标系表示函数图像，横轴表示自变量，纵轴表示因变量。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函数图像可以看作满足函数关系的点集，通过描点法可以绘制出函数图像。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98" b="165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函数与图像之间存在一一对应关系，每个函数值都对应图像上的一个点。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通过局部图像可以推断出整体图像的趋势和特征。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函数与图像关系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局部与整体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一一对应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10" r="152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指数函数和对数函数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常见函数类型及其图像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图像为一条直线，斜率和截距决定了直线的方向和位置。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包括正弦函数、余弦函数等，图像具有周期性和对称性。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图像为一条抛物线，开口方向、顶点和对称轴是其主要特征。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指数函数图像呈爆炸式增长或衰减趋势，对数函数图像则具有渐近线特征。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代数函数及其图像应用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9" b="4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$y = kx + b$，其中$k$是斜率，$b$是截距。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一次函数的标准形式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直线图像的斜率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直线图像与坐标轴的交点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直线图像的应用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斜率$k$决定了直线的倾斜程度，当$k &gt; 0$时，直线向右上方倾斜；当$k &lt; 0$时，直线向右下方倾斜。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通过求解一次方程，可以找到直线与$x$轴和$y$轴的交点坐标。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在解决实际问题中，一次函数和直线图像常被用于描述线性关系，如速度、时间和距离之间的关系等。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一次函数与直线图像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 = ax^2 + bx + c$，其中$a$、$b$、$c$是常数，且$a neq 0$。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二次函数的标准形式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当$a &gt; 0$时，抛物线向上开口；当$a &lt; 0$时，抛物线向下开口。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抛物线图像的开口方向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抛物线的顶点坐标可以通过公式$(-frac{b}{2a}, c - frac{b^2}{4a})$求得，它代表了函数的最值点。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抛物线图像的顶点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二次函数和抛物线图像在物理、经济等领域有广泛应用，如描述自由落体运动、求解最大利润问题等。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抛物线图像的应用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二次函数与抛物线图像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多项式函数图像特点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多项式函数的一般形式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$y = a_nx^n + a_{n-1}x^{n-1} + cdots + a_1x + a_0$，其中$a_n$、$a_{n-1}$、...、$a_0$是常数，且$a_n neq 0$。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多项式函数的图像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多项式函数的图像是一条连续且光滑的曲线，其形状取决于多项式的次数和系数。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多项式函数的极值点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多项式函数在其定义域内可能存在一个或多个极值点，这些点可以通过求导并令导数等于零来找到。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多项式函数的应用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多项式函数在数据拟合、信号处理等领域有广泛应用，如通过多项式回归拟合实验数据等。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代数方程的求解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代数方程可以通过因式分解、配方法、公式法等方法求解，得到方程的根或解集。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方程根与图像交点的关系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一元方程的根对应着函数图像与$x$轴的交点横坐标；二元方程的解集对应着两个函数图像的交点坐标集合。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代数方程与图像交点的应用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在解决实际问题中，代数方程和图像交点常被用于求解最优化问题、判断两个模型是否一致等。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函数图像的交点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两个函数图像的交点坐标可以通过联立两个函数方程并求解得到，这些交点代表了两个函数在相同自变量下取得相同函数值的点。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代数方程求解与图像交点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三角函数及其图像应用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以角度为自变量，角度对应任意角终边与单位圆交点坐标或其比值为因变量的函数。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常见的三角函数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正弦函数（sin）、余弦函数（cos）、正切函数（tan）等。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周期性、奇偶性、单调性等。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三角函数基本概念回顾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波形图，周期为2π，振幅为1，在x轴上下波动。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正弦函数图像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波形图，周期为2π，振幅为1，在x轴上下波动，相位与正弦函数相差π/2。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余弦函数图像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通过平移、伸缩、对称等变换可以得到不同形式的正弦、余弦函数图像。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正弦、余弦函数图像的变换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正弦、余弦函数图像分析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正切函数图像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间断点为π/2 + kπ（k为整数），在间断点处函数值不存在，图像为连续的折线。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余切函数图像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间断点为kπ（k为整数），在间断点处函数值不存在，图像为连续的折线，与正切函数图像关于y=x对称。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正切、余切函数图像的渐近线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正切函数图像有无数条垂直渐近线，余切函数图像有无数条水平渐近线。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正切、余切函数图像特点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在经济学、生物学、医学等领域中，三角函数也被广泛应用于各种周期性现象的研究和分析中。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角度测量与计算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在测量、航海、航空等领域中，利用三角函数可以方便地计算角度、距离等参数。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信号处理与通信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在信号处理中，三角函数被广泛应用于信号的调制、解调等过程中；在通信中，利用三角函数的周期性等性质可以实现信号的传输和接收。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电磁学与振动分析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在电磁学中，三角函数被用于描述交流电的电压、电流等参数的变化规律；在振动分析中，利用三角函数可以描述物体的振动状态及其变化规律。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三角函数在解决实际问题中应用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指数和对数函数及其图像应用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$y=a^x$（$a&gt;0$，$a neq 1$）称为指数函数，其中$x$是自变量，$y$是因变量。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当$a&gt;1$时，函数单调递增；当$0&lt;a&lt;1$时，函数单调递减。同时，指数函数总是过点$(0,1)$。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指数函数定义和性质回顾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https://d.book118.com/267150116132006043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2024-09-17T15:31:46.192</cp:lastPrinted>
  <dcterms:created xsi:type="dcterms:W3CDTF">2024-09-17T07:31:46Z</dcterms:created>
  <dcterms:modified xsi:type="dcterms:W3CDTF">2024-09-17T07:31:48Z</dcterms:modified>
</cp:coreProperties>
</file>