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B588B4-4A3B-4A9D-A659-4C767C1D1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62E118-4A35-4FE2-A32F-E83A89571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FFE4CB-62B5-4A64-9570-BA45B41A3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F16C74-5E4C-4979-AC3B-3295213AE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D01E54-C668-4159-A86C-9247EEAB2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859C43-A4EB-4C6A-AD30-2E2524E30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AEF1E4-E0AB-4684-AC13-620CDB2C3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738F57-499E-47CF-A33E-4AA6CBD89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FAD41E-B7AA-4163-9F3A-AC8092535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5E2D22-DEFA-4BFA-A0C6-6DCBDEC3D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A01BA-0865-447E-A90B-47307BA4C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15106314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护理查房脐带绕颈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脐带绕颈的基本知识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脐带绕颈的护理措施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新生儿脐带绕颈的预防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脐带绕颈的案例分析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脐带绕颈的护理研究与发展趋势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脐带绕颈的基本知识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脐带绕颈是指胎儿在子宫内，脐带缠绕在胎儿颈部的情况。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脐带绕颈通常是由于胎儿在宫内活动时，脐带自然缠绕在颈部所致，其成因与胎儿活动、脐带长度、羊水量等因素有关。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定义与成因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脐带绕颈可分为绕颈一周、两周、三周及以上的不同情况。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一般情况下，脐带绕颈无明显症状，但可能导致胎儿宫内缺氧、发育迟缓等问题，严重时可引起胎儿死亡。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分类与症状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通过产前超声检查可诊断脐带绕颈，应定期进行产前检查，以便及时发现和处理。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需与其他引起胎儿宫内缺氧的疾病进行鉴别，如胎盘早剥、前置胎盘等。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678" r="1967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脐带绕颈的护理措施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孕妇应每日监测胎动，发现异常应及时就医。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监测胎动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定期产检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调整睡姿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孕妇应定期进行产检，以便及时发现和处理问题。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孕妇应尽量采用左侧卧位睡眠，以减轻子宫对下腔静脉的压迫，增加胎盘供血。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孕妇应保持心情舒畅，避免过度焦虑和紧张，可进行适当的心理疏导。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570" r="957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917" r="169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孕妇应保持合理的饮食结构，增加蛋白质、维生素和矿物质的摄入。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孕妇可适当进行低强度运动，如散步、孕妇瑜伽等，以促进血液循环和胎儿发育。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运动护理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951" b="1095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200" b="1020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预防宫内窘迫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密切监测胎心情况，发现异常应及时处理。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预防早产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加强产检，及时发现并处理问题，避免早产的发生。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预防胎盘早剥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如出现胎盘早剥症状，应及时就医，采取相应治疗措施。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新生儿脐带绕颈的预防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https://d.book118.com/267151063140006040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2024-09-13T06:31:04.307</cp:lastPrinted>
  <dcterms:created xsi:type="dcterms:W3CDTF">2024-09-12T22:31:04Z</dcterms:created>
  <dcterms:modified xsi:type="dcterms:W3CDTF">2024-09-12T22:31:06Z</dcterms:modified>
</cp:coreProperties>
</file>