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7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56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438CB-F725-4BD3-B5EC-951CF1DC9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9A710-8427-41B4-BFDB-0F0D39114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145E9-3C51-4072-8631-70FC5BDEF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15E8B-324B-45C1-9CC8-31B46B6BE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0BD0D2-900E-4510-882C-5F36838C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924307-C2FC-4F44-A7E7-55EEF5639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680E2E-4825-4DD3-BF13-31D5DB64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4C5A8-A137-4F44-A8B3-78E6E117B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B9B18-6690-4D15-B47E-B16C4C445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D2809-BC5A-455B-A024-0E225407C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58988-2FFD-452E-8E55-3D51155F0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728" r:id="rId2"/>
    <p:sldLayoutId id="2147507729" r:id="rId3"/>
    <p:sldLayoutId id="2147507730" r:id="rId4"/>
    <p:sldLayoutId id="2147507731" r:id="rId5"/>
    <p:sldLayoutId id="2147507732" r:id="rId6"/>
    <p:sldLayoutId id="2147507733" r:id="rId7"/>
    <p:sldLayoutId id="2147507734" r:id="rId8"/>
    <p:sldLayoutId id="2147507735" r:id="rId9"/>
    <p:sldLayoutId id="2147507736" r:id="rId10"/>
    <p:sldLayoutId id="214750773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tags" Target="../tags/tag450.xml" /><Relationship Id="rId8" Type="http://schemas.openxmlformats.org/officeDocument/2006/relationships/tags" Target="../tags/tag451.xml" /><Relationship Id="rId9" Type="http://schemas.openxmlformats.org/officeDocument/2006/relationships/tags" Target="../tags/tag4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1.xml" /><Relationship Id="rId11" Type="http://schemas.openxmlformats.org/officeDocument/2006/relationships/tags" Target="../tags/tag462.xml" /><Relationship Id="rId12" Type="http://schemas.openxmlformats.org/officeDocument/2006/relationships/tags" Target="../tags/tag463.xml" /><Relationship Id="rId13" Type="http://schemas.openxmlformats.org/officeDocument/2006/relationships/tags" Target="../tags/tag464.xml" /><Relationship Id="rId2" Type="http://schemas.openxmlformats.org/officeDocument/2006/relationships/tags" Target="../tags/tag453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Relationship Id="rId6" Type="http://schemas.openxmlformats.org/officeDocument/2006/relationships/tags" Target="../tags/tag457.xml" /><Relationship Id="rId7" Type="http://schemas.openxmlformats.org/officeDocument/2006/relationships/tags" Target="../tags/tag458.xml" /><Relationship Id="rId8" Type="http://schemas.openxmlformats.org/officeDocument/2006/relationships/tags" Target="../tags/tag459.xml" /><Relationship Id="rId9" Type="http://schemas.openxmlformats.org/officeDocument/2006/relationships/tags" Target="../tags/tag4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65.xml" /><Relationship Id="rId3" Type="http://schemas.openxmlformats.org/officeDocument/2006/relationships/tags" Target="../tags/tag466.xml" /><Relationship Id="rId4" Type="http://schemas.openxmlformats.org/officeDocument/2006/relationships/tags" Target="../tags/tag4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6.xml" /><Relationship Id="rId11" Type="http://schemas.openxmlformats.org/officeDocument/2006/relationships/tags" Target="../tags/tag477.xml" /><Relationship Id="rId12" Type="http://schemas.openxmlformats.org/officeDocument/2006/relationships/tags" Target="../tags/tag478.xml" /><Relationship Id="rId13" Type="http://schemas.openxmlformats.org/officeDocument/2006/relationships/tags" Target="../tags/tag479.xml" /><Relationship Id="rId14" Type="http://schemas.openxmlformats.org/officeDocument/2006/relationships/tags" Target="../tags/tag480.xml" /><Relationship Id="rId15" Type="http://schemas.openxmlformats.org/officeDocument/2006/relationships/tags" Target="../tags/tag481.xml" /><Relationship Id="rId16" Type="http://schemas.openxmlformats.org/officeDocument/2006/relationships/tags" Target="../tags/tag482.xml" /><Relationship Id="rId17" Type="http://schemas.openxmlformats.org/officeDocument/2006/relationships/tags" Target="../tags/tag483.xml" /><Relationship Id="rId2" Type="http://schemas.openxmlformats.org/officeDocument/2006/relationships/tags" Target="../tags/tag468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Relationship Id="rId6" Type="http://schemas.openxmlformats.org/officeDocument/2006/relationships/tags" Target="../tags/tag472.xml" /><Relationship Id="rId7" Type="http://schemas.openxmlformats.org/officeDocument/2006/relationships/tags" Target="../tags/tag473.xml" /><Relationship Id="rId8" Type="http://schemas.openxmlformats.org/officeDocument/2006/relationships/tags" Target="../tags/tag474.xml" /><Relationship Id="rId9" Type="http://schemas.openxmlformats.org/officeDocument/2006/relationships/tags" Target="../tags/tag4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84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tags" Target="../tags/tag487.xml" /><Relationship Id="rId6" Type="http://schemas.openxmlformats.org/officeDocument/2006/relationships/tags" Target="../tags/tag488.xml" /><Relationship Id="rId7" Type="http://schemas.openxmlformats.org/officeDocument/2006/relationships/tags" Target="../tags/tag489.xml" /><Relationship Id="rId8" Type="http://schemas.openxmlformats.org/officeDocument/2006/relationships/tags" Target="../tags/tag490.xml" /><Relationship Id="rId9" Type="http://schemas.openxmlformats.org/officeDocument/2006/relationships/tags" Target="../tags/tag4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0.xml" /><Relationship Id="rId11" Type="http://schemas.openxmlformats.org/officeDocument/2006/relationships/tags" Target="../tags/tag501.xml" /><Relationship Id="rId12" Type="http://schemas.openxmlformats.org/officeDocument/2006/relationships/tags" Target="../tags/tag502.xml" /><Relationship Id="rId13" Type="http://schemas.openxmlformats.org/officeDocument/2006/relationships/tags" Target="../tags/tag503.xml" /><Relationship Id="rId14" Type="http://schemas.openxmlformats.org/officeDocument/2006/relationships/tags" Target="../tags/tag504.xml" /><Relationship Id="rId15" Type="http://schemas.openxmlformats.org/officeDocument/2006/relationships/tags" Target="../tags/tag505.xml" /><Relationship Id="rId16" Type="http://schemas.openxmlformats.org/officeDocument/2006/relationships/tags" Target="../tags/tag506.xml" /><Relationship Id="rId17" Type="http://schemas.openxmlformats.org/officeDocument/2006/relationships/tags" Target="../tags/tag507.xml" /><Relationship Id="rId18" Type="http://schemas.openxmlformats.org/officeDocument/2006/relationships/tags" Target="../tags/tag508.xml" /><Relationship Id="rId19" Type="http://schemas.openxmlformats.org/officeDocument/2006/relationships/tags" Target="../tags/tag509.xml" /><Relationship Id="rId2" Type="http://schemas.openxmlformats.org/officeDocument/2006/relationships/tags" Target="../tags/tag492.xml" /><Relationship Id="rId20" Type="http://schemas.openxmlformats.org/officeDocument/2006/relationships/tags" Target="../tags/tag510.xml" /><Relationship Id="rId21" Type="http://schemas.openxmlformats.org/officeDocument/2006/relationships/tags" Target="../tags/tag511.xml" /><Relationship Id="rId3" Type="http://schemas.openxmlformats.org/officeDocument/2006/relationships/tags" Target="../tags/tag493.xml" /><Relationship Id="rId4" Type="http://schemas.openxmlformats.org/officeDocument/2006/relationships/tags" Target="../tags/tag494.xml" /><Relationship Id="rId5" Type="http://schemas.openxmlformats.org/officeDocument/2006/relationships/tags" Target="../tags/tag495.xml" /><Relationship Id="rId6" Type="http://schemas.openxmlformats.org/officeDocument/2006/relationships/tags" Target="../tags/tag496.xml" /><Relationship Id="rId7" Type="http://schemas.openxmlformats.org/officeDocument/2006/relationships/tags" Target="../tags/tag497.xml" /><Relationship Id="rId8" Type="http://schemas.openxmlformats.org/officeDocument/2006/relationships/tags" Target="../tags/tag498.xml" /><Relationship Id="rId9" Type="http://schemas.openxmlformats.org/officeDocument/2006/relationships/tags" Target="../tags/tag4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0.xml" /><Relationship Id="rId11" Type="http://schemas.openxmlformats.org/officeDocument/2006/relationships/tags" Target="../tags/tag521.xml" /><Relationship Id="rId12" Type="http://schemas.openxmlformats.org/officeDocument/2006/relationships/tags" Target="../tags/tag522.xml" /><Relationship Id="rId13" Type="http://schemas.openxmlformats.org/officeDocument/2006/relationships/tags" Target="../tags/tag523.xml" /><Relationship Id="rId2" Type="http://schemas.openxmlformats.org/officeDocument/2006/relationships/tags" Target="../tags/tag512.xml" /><Relationship Id="rId3" Type="http://schemas.openxmlformats.org/officeDocument/2006/relationships/tags" Target="../tags/tag513.xml" /><Relationship Id="rId4" Type="http://schemas.openxmlformats.org/officeDocument/2006/relationships/tags" Target="../tags/tag514.xml" /><Relationship Id="rId5" Type="http://schemas.openxmlformats.org/officeDocument/2006/relationships/tags" Target="../tags/tag515.xml" /><Relationship Id="rId6" Type="http://schemas.openxmlformats.org/officeDocument/2006/relationships/tags" Target="../tags/tag516.xml" /><Relationship Id="rId7" Type="http://schemas.openxmlformats.org/officeDocument/2006/relationships/tags" Target="../tags/tag517.xml" /><Relationship Id="rId8" Type="http://schemas.openxmlformats.org/officeDocument/2006/relationships/tags" Target="../tags/tag518.xml" /><Relationship Id="rId9" Type="http://schemas.openxmlformats.org/officeDocument/2006/relationships/tags" Target="../tags/tag5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24.xml" /><Relationship Id="rId3" Type="http://schemas.openxmlformats.org/officeDocument/2006/relationships/tags" Target="../tags/tag525.xml" /><Relationship Id="rId4" Type="http://schemas.openxmlformats.org/officeDocument/2006/relationships/tags" Target="../tags/tag5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5.xml" /><Relationship Id="rId11" Type="http://schemas.openxmlformats.org/officeDocument/2006/relationships/tags" Target="../tags/tag536.xml" /><Relationship Id="rId12" Type="http://schemas.openxmlformats.org/officeDocument/2006/relationships/tags" Target="../tags/tag537.xml" /><Relationship Id="rId13" Type="http://schemas.openxmlformats.org/officeDocument/2006/relationships/tags" Target="../tags/tag538.xml" /><Relationship Id="rId2" Type="http://schemas.openxmlformats.org/officeDocument/2006/relationships/tags" Target="../tags/tag527.xml" /><Relationship Id="rId3" Type="http://schemas.openxmlformats.org/officeDocument/2006/relationships/tags" Target="../tags/tag528.xml" /><Relationship Id="rId4" Type="http://schemas.openxmlformats.org/officeDocument/2006/relationships/tags" Target="../tags/tag529.xml" /><Relationship Id="rId5" Type="http://schemas.openxmlformats.org/officeDocument/2006/relationships/tags" Target="../tags/tag530.xml" /><Relationship Id="rId6" Type="http://schemas.openxmlformats.org/officeDocument/2006/relationships/tags" Target="../tags/tag531.xml" /><Relationship Id="rId7" Type="http://schemas.openxmlformats.org/officeDocument/2006/relationships/tags" Target="../tags/tag532.xml" /><Relationship Id="rId8" Type="http://schemas.openxmlformats.org/officeDocument/2006/relationships/tags" Target="../tags/tag533.xml" /><Relationship Id="rId9" Type="http://schemas.openxmlformats.org/officeDocument/2006/relationships/tags" Target="../tags/tag5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7.xml" /><Relationship Id="rId11" Type="http://schemas.openxmlformats.org/officeDocument/2006/relationships/tags" Target="../tags/tag548.xml" /><Relationship Id="rId12" Type="http://schemas.openxmlformats.org/officeDocument/2006/relationships/tags" Target="../tags/tag549.xml" /><Relationship Id="rId13" Type="http://schemas.openxmlformats.org/officeDocument/2006/relationships/tags" Target="../tags/tag550.xml" /><Relationship Id="rId2" Type="http://schemas.openxmlformats.org/officeDocument/2006/relationships/tags" Target="../tags/tag539.xml" /><Relationship Id="rId3" Type="http://schemas.openxmlformats.org/officeDocument/2006/relationships/tags" Target="../tags/tag540.xml" /><Relationship Id="rId4" Type="http://schemas.openxmlformats.org/officeDocument/2006/relationships/tags" Target="../tags/tag541.xml" /><Relationship Id="rId5" Type="http://schemas.openxmlformats.org/officeDocument/2006/relationships/tags" Target="../tags/tag542.xml" /><Relationship Id="rId6" Type="http://schemas.openxmlformats.org/officeDocument/2006/relationships/tags" Target="../tags/tag543.xml" /><Relationship Id="rId7" Type="http://schemas.openxmlformats.org/officeDocument/2006/relationships/tags" Target="../tags/tag544.xml" /><Relationship Id="rId8" Type="http://schemas.openxmlformats.org/officeDocument/2006/relationships/tags" Target="../tags/tag545.xml" /><Relationship Id="rId9" Type="http://schemas.openxmlformats.org/officeDocument/2006/relationships/tags" Target="../tags/tag5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9.xml" /><Relationship Id="rId11" Type="http://schemas.openxmlformats.org/officeDocument/2006/relationships/tags" Target="../tags/tag560.xml" /><Relationship Id="rId12" Type="http://schemas.openxmlformats.org/officeDocument/2006/relationships/tags" Target="../tags/tag561.xml" /><Relationship Id="rId13" Type="http://schemas.openxmlformats.org/officeDocument/2006/relationships/tags" Target="../tags/tag562.xml" /><Relationship Id="rId2" Type="http://schemas.openxmlformats.org/officeDocument/2006/relationships/tags" Target="../tags/tag551.xml" /><Relationship Id="rId3" Type="http://schemas.openxmlformats.org/officeDocument/2006/relationships/tags" Target="../tags/tag552.xml" /><Relationship Id="rId4" Type="http://schemas.openxmlformats.org/officeDocument/2006/relationships/tags" Target="../tags/tag553.xml" /><Relationship Id="rId5" Type="http://schemas.openxmlformats.org/officeDocument/2006/relationships/tags" Target="../tags/tag554.xml" /><Relationship Id="rId6" Type="http://schemas.openxmlformats.org/officeDocument/2006/relationships/tags" Target="../tags/tag555.xml" /><Relationship Id="rId7" Type="http://schemas.openxmlformats.org/officeDocument/2006/relationships/tags" Target="../tags/tag556.xml" /><Relationship Id="rId8" Type="http://schemas.openxmlformats.org/officeDocument/2006/relationships/tags" Target="../tags/tag557.xml" /><Relationship Id="rId9" Type="http://schemas.openxmlformats.org/officeDocument/2006/relationships/tags" Target="../tags/tag5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52036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2024年智能交通市场分析与投资前景预测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智能交通市场概述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2024年智能交通市场分析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投资前景预测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成功案例分析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政策环境与监管要求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未来展望与建议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智能交通市场概述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智能交通的定义与概念</a:t>
            </a:r>
            <a:endParaRPr lang="zh-CN" altLang="en-US"/>
          </a:p>
        </p:txBody>
      </p:sp>
      <p:sp>
        <p:nvSpPr>
          <p:cNvPr id="1050582" name="正文"/>
          <p:cNvSpPr txBox="1"/>
          <p:nvPr>
            <p:custDataLst>
              <p:tags r:id="rId2"/>
            </p:custDataLst>
          </p:nvPr>
        </p:nvSpPr>
        <p:spPr>
          <a:xfrm>
            <a:off x="2787010" y="1879857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智能交通是指通过先进的信息技术、通信技术、传感器技术和计算机处理技术等手段，实现交通系统的智能化管理和运营。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4" name="标题"/>
          <p:cNvSpPr txBox="1"/>
          <p:nvPr>
            <p:custDataLst>
              <p:tags r:id="rId3"/>
            </p:custDataLst>
          </p:nvPr>
        </p:nvSpPr>
        <p:spPr>
          <a:xfrm>
            <a:off x="2787690" y="1364400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586" name="标题"/>
          <p:cNvSpPr txBox="1"/>
          <p:nvPr>
            <p:custDataLst>
              <p:tags r:id="rId4"/>
            </p:custDataLst>
          </p:nvPr>
        </p:nvSpPr>
        <p:spPr>
          <a:xfrm>
            <a:off x="2787690" y="5058283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588" name="正文"/>
          <p:cNvSpPr txBox="1"/>
          <p:nvPr>
            <p:custDataLst>
              <p:tags r:id="rId5"/>
            </p:custDataLst>
          </p:nvPr>
        </p:nvSpPr>
        <p:spPr>
          <a:xfrm>
            <a:off x="2787690" y="5573740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智能交通系统的应用能够提高道路通行效率，减少交通拥堵和事故，降低能源消耗和环境污染，为城市可持续发展提供有力支持。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0" name="正文"/>
          <p:cNvSpPr txBox="1"/>
          <p:nvPr>
            <p:custDataLst>
              <p:tags r:id="rId6"/>
            </p:custDataLst>
          </p:nvPr>
        </p:nvSpPr>
        <p:spPr>
          <a:xfrm>
            <a:off x="2787690" y="3110698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智能交通系统能够实时感知交通状况，对路况信息进行采集、传输和处理，为交通管理部门和驾驶员提供更加准确、及时的交通信息和服务。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2" name="标题"/>
          <p:cNvSpPr txBox="1"/>
          <p:nvPr>
            <p:custDataLst>
              <p:tags r:id="rId7"/>
            </p:custDataLst>
          </p:nvPr>
        </p:nvSpPr>
        <p:spPr>
          <a:xfrm>
            <a:off x="2788370" y="2595921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594" name="标题"/>
          <p:cNvSpPr txBox="1"/>
          <p:nvPr>
            <p:custDataLst>
              <p:tags r:id="rId8"/>
            </p:custDataLst>
          </p:nvPr>
        </p:nvSpPr>
        <p:spPr>
          <a:xfrm>
            <a:off x="2788370" y="3826762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596" name="正文"/>
          <p:cNvSpPr txBox="1"/>
          <p:nvPr>
            <p:custDataLst>
              <p:tags r:id="rId9"/>
            </p:custDataLst>
          </p:nvPr>
        </p:nvSpPr>
        <p:spPr>
          <a:xfrm>
            <a:off x="2787690" y="4342219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智能交通系统还包括智能车辆、智能交通信号灯、智能停车系统等多个子系统，这些子系统相互协作，共同实现智能化交通管理和运营。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智能交通的发展历程</a:t>
            </a:r>
            <a:endParaRPr lang="zh-CN" altLang="en-US"/>
          </a:p>
        </p:txBody>
      </p:sp>
      <p:sp>
        <p:nvSpPr>
          <p:cNvPr id="10506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20世纪90年代：智能交通系统的初步应用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20世纪80年代：智能交通系统的概念提出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21世纪初：智能交通系统的普及和发展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2020年至今：5G技术的融合推动智能交通的升级和变革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6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智能交通的应用场景</a:t>
            </a:r>
            <a:endParaRPr lang="zh-CN" altLang="en-US"/>
          </a:p>
        </p:txBody>
      </p:sp>
      <p:sp>
        <p:nvSpPr>
          <p:cNvPr id="10506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69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9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城市交通管理：实时监控、调度、控制城市交通流量，提高道路通行效率。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6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9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0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公共交通服务：提供智能化公交服务，如实时查询、路线规划、电子支付等。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7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70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物流配送：实现智能配送，提高物流效率，降低运输成本。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70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1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1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自动驾驶：通过高精度地图、传感器等技术实现车辆自动驾驶，提高出行安全和舒适度。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2024年智能交通市场分析</a:t>
            </a:r>
            <a:endParaRPr lang="zh-CN" altLang="en-US"/>
          </a:p>
        </p:txBody>
      </p:sp>
      <p:sp>
        <p:nvSpPr>
          <p:cNvPr id="10507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市场规模与增长趋势</a:t>
            </a:r>
            <a:endParaRPr lang="zh-CN" altLang="en-US"/>
          </a:p>
        </p:txBody>
      </p:sp>
      <p:sp>
        <p:nvSpPr>
          <p:cNvPr id="10515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智能交通市场的增长主要得益于技术进步、政策支持和市场需求等多方面因素。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2024年全球智能交通市场规模预计达到XX亿美元，年复合增长率为XX%。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智能交通市场在亚洲地区发展迅速，其中中国市场占据最大份额。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自动驾驶、车联网、大数据等技术在智能交通领域的应用不断拓展，为市场增长提供动力。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市场竞争格局分析</a:t>
            </a:r>
            <a:endParaRPr lang="zh-CN" altLang="en-US"/>
          </a:p>
        </p:txBody>
      </p:sp>
      <p:sp>
        <p:nvSpPr>
          <p:cNvPr id="105160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0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0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0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61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新进入者威胁：评估潜在竞争对手的进入壁垒、市场接受度等。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1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现有企业竞争情况：分析主要竞争对手的市场份额、产品特点、竞争优势等。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1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替代品威胁：分析智能交通市场的替代品及其对市场的影响。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1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供应商议价能力：分析智能交通市场的主要供应商及其对市场价格的影响。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市场需求与用户行为分析</a:t>
            </a:r>
            <a:endParaRPr lang="zh-CN" altLang="en-US"/>
          </a:p>
        </p:txBody>
      </p:sp>
      <p:sp>
        <p:nvSpPr>
          <p:cNvPr id="10516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用户规模：2024年智能交通市场的用户数量及增长趋势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市场需求：不同城市、不同交通场景下的市场需求及特点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用户需求变化：随着技术发展，用户对智能交通的需求变化及未来趋势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用户行为：用户使用智能交通的频率、偏好及使用场景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7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市场发展瓶颈与挑战</a:t>
            </a:r>
            <a:endParaRPr lang="zh-CN" altLang="en-US"/>
          </a:p>
        </p:txBody>
      </p:sp>
      <p:sp>
        <p:nvSpPr>
          <p:cNvPr id="10517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技术难题：智能交通技术尚未完全成熟，需要进一步研发和创新。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基础设施建设：智能交通需要强大的基础设施支持，建设成本高且周期长。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法律法规滞后：智能交通相关的法律法规尚未完善，制约了市场的发展。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跨部门合作：智能交通涉及多个部门和领域，需要加强跨部门合作和协调。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5" name=""/>
        <p:cNvGrpSpPr/>
        <p:nvPr/>
      </p:nvGrpSpPr>
      <p:grpSpPr>
        <a:xfrm>
          <a:off x="0" y="0"/>
          <a:ext cx="0" cy="0"/>
        </a:xfrm>
      </p:grpSpPr>
      <p:sp>
        <p:nvSpPr>
          <p:cNvPr id="10517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投资前景预测</a:t>
            </a:r>
            <a:endParaRPr lang="zh-CN" altLang="en-US"/>
          </a:p>
        </p:txBody>
      </p:sp>
      <p:sp>
        <p:nvSpPr>
          <p:cNvPr id="10517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投资机会与热点领域</a:t>
            </a:r>
            <a:endParaRPr lang="zh-CN" altLang="en-US"/>
          </a:p>
        </p:txBody>
      </p:sp>
      <p:sp>
        <p:nvSpPr>
          <p:cNvPr id="10525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自动驾驶技术：随着人工智能和传感器技术的进步，自动驾驶汽车将成为未来的投资热点。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8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车联网与智能交通：车联网技术将提高交通效率和安全性，是智能交通领域的重要投资机会。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8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共享出行与智能物流：共享出行和智能物流是未来交通发展的重要趋势，具有广阔的投资前景。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9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5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智能停车与充电设施：随着电动汽车的普及，智能停车和充电设施将成为新的投资热点。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9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6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投资风险与回报分析</a:t>
            </a:r>
            <a:endParaRPr lang="zh-CN" altLang="en-US"/>
          </a:p>
        </p:txBody>
      </p:sp>
      <p:sp>
        <p:nvSpPr>
          <p:cNvPr id="105263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4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4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投资风险：技术风险、市场风险、政策风险等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64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4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4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回报预测：市场规模、增长潜力、盈利能力等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65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5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5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投资策略：分散投资、长期投资、关注行业动态等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65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5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66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投资建议：关注技术创新、注重市场调研、保持谨慎态度等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3" name=""/>
        <p:cNvGrpSpPr/>
        <p:nvPr/>
      </p:nvGrpSpPr>
      <p:grpSpPr>
        <a:xfrm>
          <a:off x="0" y="0"/>
          <a:ext cx="0" cy="0"/>
        </a:xfrm>
      </p:grpSpPr>
      <p:sp>
        <p:nvSpPr>
          <p:cNvPr id="1052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未来市场发展趋势与预测</a:t>
            </a:r>
            <a:endParaRPr lang="zh-CN" altLang="en-US"/>
          </a:p>
        </p:txBody>
      </p:sp>
      <p:sp>
        <p:nvSpPr>
          <p:cNvPr id="105270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70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0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7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1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5G通信技术的应用将加速智能交通的发展，提高数据传输和处理能力。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1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人工智能和大数据技术将为智能交通提供更精准的预测和优化方案。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2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自动驾驶技术将得到更广泛应用，提高交通效率和安全性。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72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智能交通系统将进一步完善，实现多种交通方式的协同发展。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https://d.book118.com/267152036026006030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67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2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Office Theme</vt:lpstr>
      <vt:lpstr>2024年智能交通市场分析与投资前景预测</vt:lpstr>
      <vt:lpstr>目录</vt:lpstr>
      <vt:lpstr>智能交通市场概述</vt:lpstr>
      <vt:lpstr>智能交通的定义与概念</vt:lpstr>
      <vt:lpstr>智能交通的发展历程</vt:lpstr>
      <vt:lpstr>智能交通的应用场景</vt:lpstr>
      <vt:lpstr>2024年智能交通市场分析</vt:lpstr>
      <vt:lpstr>市场规模与增长趋势</vt:lpstr>
      <vt:lpstr>市场竞争格局分析</vt:lpstr>
      <vt:lpstr>市场需求与用户行为分析</vt:lpstr>
      <vt:lpstr>市场发展瓶颈与挑战</vt:lpstr>
      <vt:lpstr>投资前景预测</vt:lpstr>
      <vt:lpstr>投资机会与热点领域</vt:lpstr>
      <vt:lpstr>投资风险与回报分析</vt:lpstr>
      <vt:lpstr>未来市场发展趋势与预测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2024-09-01T16:32:20.356</cp:lastPrinted>
  <dcterms:created xsi:type="dcterms:W3CDTF">2024-09-01T08:32:20Z</dcterms:created>
  <dcterms:modified xsi:type="dcterms:W3CDTF">2024-09-01T08:32:23Z</dcterms:modified>
</cp:coreProperties>
</file>