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DFE46-2CBE-4575-9365-CB3382D06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586BF-B852-4CD6-ABA9-2A05BA604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B67C3-0A25-4082-B589-35CD1BDC3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EBA82-9A06-48B3-B109-FDDCF50CE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C9EFEA-525D-4150-AD72-2F4B1DBB6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75EEB1-3CDC-41E4-8C30-E6A0DD149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4BB917-27DF-4A4E-A88F-2D9CC6230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F507E-81BE-46E1-852A-E753B4E7C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B7B5C-3457-46BC-9DED-F1D9E01C5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1B155-3E80-4E64-B4BA-F113C005D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1564C-CF87-45A5-B3B4-2C095584A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54033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2023-2028年病房护理行业市场深度分析及发展策略研究报告大纲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病房护理行业概述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病房护理市场需求分析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病房护理行业竞争格局分析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病房护理行业市场机会与挑战分析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病房护理行业发展策略与建议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当前病房护理市场存在的问题和挑战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病房护理行业未来的发展趋势和前景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病房护理行业的发展历程和现状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深入分析2023-2028年病房护理行业市场的发展趋势，为相关企业和机构提供发展策略建议。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采用定量和定性相结合的研究方法，包括数据收集、市场调研、案例分析等。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病房护理行业概述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544" b="75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病房护理行业是为患者提供住院期间的专业护理服务的行业。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根据服务类型和护理级别，病房护理行业可分为普通病房护理、重症监护病房护理、康复病房护理等。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886" r="788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全球病房护理市场规模持续增长，预计到2028年将达到XXXX亿美元。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随着人口老龄化、慢性病发病率上升以及医疗技术的不断进步，病房护理行业将保持稳定增长。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大型医院通常设有自己的病房护理部门，提供全面的护理服务。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护理服务机构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458" r="11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专业的护理服务机构，如康复中心、养老院等，是病房护理行业的重要参与者。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包括护士、护工、康复师等，他们是提供病房护理服务的核心力量。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病房护理市场需求分析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分析患者对于病房护理服务的质量要求，包括护士专业技能、服务态度、设施设备等方面。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患者数量与分布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分析不同地区、不同类型医院的患者数量及分布情况，了解患者需求规模。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研究患者对于病房护理服务的需求，包括日常照护、病情监测、康复指导等方面。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医护人员数量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分析当前医护人员数量及分布情况，评估人员缺口。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研究医护人员所需的护理技能，以及技能培训和提升的需求。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工作负荷与工作压力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分析医护人员的工作负荷和工作压力，提出相应的应对措施。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家庭和家属参与度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研究家庭和家属在病房护理中的参与程度和角色。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家庭照护技能培训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分析家庭和家属对于照护技能培训的需求，提供相应的培训和支持。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信息沟通与心理支持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探讨家庭和家属对于信息沟通和心理支持的需求，提出相应的服务策略。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家庭和家属需求分析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病房护理行业竞争格局分析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病房护理行业市场规模不断扩大，竞争激烈。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行业内企业数量众多，但市场份额较为集中。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竞争格局主要由品牌、服务质量和价格等因素决定。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拥有较高的品牌知名度和市场份额，服务质量和价格均较高。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以优质服务著称，价格相对较高，市场份额稳步增长。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价格相对较低，市场份额较大，但服务质量和品牌知名度有待提高。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3542" b="3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未来几年，行业内将出现更多的兼并与收购，以提高市场份额和降低成本。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随着社会老龄化加速和医疗保健政策的不断完善，病房护理行业将迎来更大的发展空间。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行业内企业将更加注重服务质量、品牌建设和人才培养等方面，以提高竞争力。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竞争趋势预测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https://d.book118.com/267154033036006033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2024-09-06T13:40:50.203</cp:lastPrinted>
  <dcterms:created xsi:type="dcterms:W3CDTF">2024-09-06T05:40:50Z</dcterms:created>
  <dcterms:modified xsi:type="dcterms:W3CDTF">2024-09-06T05:40:52Z</dcterms:modified>
</cp:coreProperties>
</file>