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A5192-7ABF-43DB-BD40-12D8E8BC0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7A953-9270-460A-A525-2FBE82E5D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2CED1-A345-46E8-8BF6-5D7996622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D30AA-88C6-459E-9AB7-5113E3179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FC2786-B9B0-4C93-A6D8-10303BFF3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4054DD-FE13-46F5-8911-FE89FB50D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B176B2-EC8D-46D5-AB0F-EED61F302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EA007E-2AE4-4AF8-8A9A-FC9CC0F55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91DD6-0D80-4278-BA5D-5991B9EA9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C9466-2265-41CD-837A-17E629DA7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39F81-13F1-48AD-8BA6-88259490C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54044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糖尿病和痛风医疗保险和药物可及性的问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糖尿病和痛风概述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医疗保险覆盖现状及挑战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药物可及性现状及挑战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医疗保险与药物可及性关系探讨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分析当前存在的问题和挑战，提出改进的建议和措施。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促进医疗保险制度的完善，提高患者的药物可及性，从而改善患者的健康状况和生活质量。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5" r="952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5" r="952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探讨糖尿病和痛风患者的医疗保险覆盖情况，以及药物可及性的现状。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064" r="506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糖尿病和痛风患者的医疗保险覆盖情况，包括不同地区和不同人群的差异。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糖尿病和痛风治疗药物的可及性，包括药物种类、价格、供应等方面的情况。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当前存在的问题和挑战，如医疗保险制度不完善、药物价格高昂、供应不足等。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改进的建议和措施，如完善医疗保险制度、降低药物价格、加强药品监管等。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糖尿病和痛风概述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糖尿病是一种慢性代谢性疾病，其特征是血糖水平持续升高，导致身体各组织器官受损。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糖尿病主要分为1型糖尿病、2型糖尿病、妊娠期糖尿病等类型。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糖尿病的典型症状包括多饮、多尿、多食、体重下降、视力模糊等。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糖尿病定义、类型、症状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痛风是一种由于尿酸代谢异常引起的疾病，以关节红肿热痛为主要表现。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痛风的主要原因是体内尿酸生成过多或排泄减少，导致尿酸盐在关节和肾脏等部位沉积。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痛风的典型症状包括关节红肿热痛、痛风石、尿酸性肾病等。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痛风定义、原因、症状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糖尿病和痛风都属于代谢性疾病，且两者之间存在一定的关联性。糖尿病患者由于代谢紊乱，容易导致尿酸代谢异常，从而增加患痛风的风险。同时，痛风患者也常常伴有糖尿病等代谢性疾病。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和痛风不仅会影响患者的身体健康，还会对生活质量产生负面影响。例如，糖尿病可能导致心血管疾病、视网膜病变等并发症；而痛风则可能导致关节畸形、肾功能不全等严重后果。因此，对于患有糖尿病或痛风的患者，需要及时就医并接受规范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两者关联性及影响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医疗保险覆盖现状及挑战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国内医疗保险制度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我国实行社会医疗保险制度，包括城镇职工基本医疗保险、城乡居民基本医疗保险等。这些保险制度在保障基本医疗需求方面发挥了一定作用，但存在报销比例、报销范围等限制。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国外医疗保险制度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国外医疗保险制度多样，如美国的商业医疗保险制度、德国的法定医疗保险制度等。这些制度通常覆盖更广泛的医疗服务，但可能存在高昂的保费和自付比例。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707" r="77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国内外医疗保险制度比较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我国已将糖尿病纳入基本医疗保险报销范围，患者可享受一定比例的医疗费用报销。此外，一些地区还开展了糖尿病门诊特殊病种管理，为患者提供更为便捷的医疗服务。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糖尿病医疗保障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痛风治疗相关药物和检查费用已纳入基本医疗保险报销范围。患者可在定点医疗机构接受治疗并享受相应报销政策。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痛风医疗保障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针对糖尿病和痛风患者保障措施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https://d.book118.com/267154044016006035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2024-09-09T09:20:48.873</cp:lastPrinted>
  <dcterms:created xsi:type="dcterms:W3CDTF">2024-09-09T01:20:48Z</dcterms:created>
  <dcterms:modified xsi:type="dcterms:W3CDTF">2024-09-09T01:20:51Z</dcterms:modified>
</cp:coreProperties>
</file>