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2A380-3076-419D-98E7-B8C2BB3D3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79ABE-302F-4458-882E-60F5F32E6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5988B-986D-4387-A966-7BB38AE5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1ABE5-4DC5-42E3-B41E-F4CC4730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E6106-2481-4183-B2DC-01D083E5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581C7-02E7-4F2E-AF2A-AA4D2AB8C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7C4AF-6236-4BD4-BF26-D671AE83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5BF24-9F14-419D-9C7C-A8F1CAC1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18839-86FB-4218-97B4-63A07F4E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58691-1828-46CF-9557-2D429986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070E8-E235-4FAD-8A62-CDCDC4FC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550321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《冲裁质量影响因素》ppt课件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958" b="2695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冲裁的定义与重要性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冲裁是金属加工的一种基本方法，主要用于分离金属板材，形成所需形状和尺寸的零件。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冲裁质量对产品的性能和安全性具有重要影响，因此提高冲裁质量是金属加工领域的重要研究课题。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冲裁质量受到多种因素的影响，包括材料、模具设计、模具磨损、工艺参数等。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了解和掌握这些影响因素，对于提高冲裁质量和生产效率具有重要意义。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冲裁质量的影响因素概述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材料类型和质量对冲裁质量具有显著影响。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不同的材料类型（如金属、塑料等）具有不同的物理和化学性质，这些性质决定了它们对冲裁工艺的适应性。高质量的材料通常具有更稳定的物理和化学性能，能够保证冲裁后零件的尺寸精度和表面质量。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34" b="553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材料类型与质量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781" r="21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材料的厚度和硬度对冲裁质量具有重要影响。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材料的厚度和硬度决定了冲裁过程中材料的变形行为和断裂方式。较厚的材料可能需要更大的冲裁力，而较硬的材料可能更难以剪切，导致毛刺或撕裂。合理的材料厚度和硬度选择是保证冲裁质量的关键。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材料厚度与硬度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材料表面状态对冲裁质量和冲裁力有重要影响。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材料的表面质量（如粗糙度、氧化层、涂层等）可以影响冲裁过程中的摩擦和应力分布，从而影响冲裁质量和冲裁力。例如，表面粗糙的材料可能需要更大的冲裁力，而表面光滑的材料则可能更容易产生毛刺。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材料表面状态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模具因素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合理的模具结构可以减少冲裁过程中的阻力，提高冲裁件的精度和表面质量。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模具设计应考虑到材料的特性、冲裁件的形状和尺寸、冲裁工艺的要求等因素，以确保冲裁过程的顺利进行。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模具结构与设计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在冲裁过程中，模具的刃口和凸凹模会产生磨损，这会影响冲裁件的尺寸和表面质量。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定期对模具进行维护和保养，如清洗、润滑、紧固等，可以延长模具的使用寿命，提高冲裁质量。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模具磨损与维护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模具磨损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模具安装与调试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模具安装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正确安装模具是保证冲裁件质量的前提，包括定位、紧固等步骤。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模具调试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在安装完成后，应对模具进行调试，确保各部分工作正常，冲裁过程稳定。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https://d.book118.com/267155032164006033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2024-09-07T13:18:25.120</cp:lastPrinted>
  <dcterms:created xsi:type="dcterms:W3CDTF">2024-09-07T05:18:25Z</dcterms:created>
  <dcterms:modified xsi:type="dcterms:W3CDTF">2024-09-07T05:18:27Z</dcterms:modified>
</cp:coreProperties>
</file>