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84131-BE24-4366-A2D3-EE3BE2061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CE36D-C9CD-47E7-B78D-69033FE1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8233D-A595-48F6-8AE0-89B7B608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DC18A-84C9-4D5B-A323-FA911267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DFC7A-E08F-44B2-B0F4-4E4EC34A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1180C-7D84-49E0-8FD5-EBC28C2D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5C0E8-E412-48A4-9298-DCB7AF83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F4F3-5B0E-4117-BEE4-62217A42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72744-F4DA-4809-B93B-563825670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93B14-EAC0-468E-91A6-B12EFA38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5580B-8255-4A32-B1DD-694161698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0126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提升食品加工企业的质量管理与控制培训课件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质量管理与控制概述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食品加工企业质量管理现状与问题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质量管理与控制体系建立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食品加工过程的质量控制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质量管理与控制工具与技术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质量管理与控制持续改进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质量管理与控制概述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质量管理与控制是确保产品或服务满足规定要求的过程，涉及从原材料采购到最终产品交付的整个过程。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质量是企业的核心竞争力，高质量的产品能够提高客户满意度，树立良好口碑，从而增加市场份额和利润。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事实与数据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合作与沟通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基于事实和数据进行决策，确保决策的科学性和准确性。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不断寻求改进机会，通过不断优化流程和提升产品质量来提高企业竞争力。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始终关注顾客需求，致力于提供满足顾客期望的产品或服务。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加强内部和外部的合作与沟通，共同推动质量目标的实现。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54" r="515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遵循国家制定的相关产品质量标准，确保产品符合法律法规要求。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企业根据市场需求和自身实际情况制定产品质量标准，以确保产品在市场上的竞争力。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积极采用国际先进标准，提高产品质量水平，增强国际竞争力。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食品加工企业质量管理现状与问题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多数企业已建立质量管理体系，但执行力度和效果参差不齐。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质量管理人员专业水平有限，缺乏系统培训和实践经验。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质量信息传递不畅，各部门间缺乏有效的沟通和协作。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原材料质量控制不严格，导致产品质量不稳定。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生产过程中工艺控制不规范，导致产品不合格或存在安全隐患。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成品检验环节存在漏洞，导致不合格产品流入市场。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影响企业声誉和消费者信任度，导致市场份额下降。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可能导致产品召回、退货、索赔等经济损失。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引发食品安全事故，对消费者健康造成危害。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质量问题的后果与影响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质量管理与控制体系建立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质量管理体系的构建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明确企业的质量方针和目标，为企业质量管理提供指导方向。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建立完善的组织架构，明确各部门和岗位的职责和权限，确保质量管理的有效实施。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制定详细的质量策划和计划，包括产品策划、过程策划、质量计划等，确保产品质量符合要求。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质量方针和目标的制定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组织架构和职责分工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质量策划和计划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检验和控制流程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质量控制体系的建立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制定不合格品处理程序，对不合格品进行标识、隔离、评审和处置，防止不合格品流入市场。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通过数据分析、纠正措施、预防措施等方式，持续改进质量控制体系，提高产品质量水平。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建立完善的检验和控制流程，包括原材料检验、过程检验、成品检验等，确保产品符合质量要求。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质量保证体系的实施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质量保证计划的制定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制定详细的质量保证计划，包括产品质量保证、过程质量保证等，确保产品质量的稳定性和可靠性。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质量保证措施的落实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采取有效的质量保证措施，如采购控制、过程控制、产品检验等，确保产品质量的稳定性和可靠性。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质量信息反馈和处理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建立完善的质量信息反馈和处理机制，及时收集和处理质量信息，对质量问题进行跟踪和改进。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https://d.book118.com/267160126062006024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2024-08-28T12:49:40.782</cp:lastPrinted>
  <dcterms:created xsi:type="dcterms:W3CDTF">2024-08-28T04:49:40Z</dcterms:created>
  <dcterms:modified xsi:type="dcterms:W3CDTF">2024-08-28T04:49:43Z</dcterms:modified>
</cp:coreProperties>
</file>