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1A92F23-49BE-44E9-BFDC-04CB2C370C0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3BAFE-32BB-4D16-B1A8-12D92F09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2F55C-EB8C-46EB-BEA5-B4E1E1501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552C0-49D5-42E2-9A88-BD0BF93E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9D033-9816-4839-8B32-1CF3E6069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DC08D-4D22-42F8-8ACE-A38BBFC9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B0F5A9-3F57-47CC-A485-B1D27331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EE457-9C37-4E03-8396-4765D0CC4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B4737-45D5-48F5-994C-02AC9F38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04049-4D61-4A0D-88EC-ECE18B496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8DE52-3947-40B2-B50D-A2304FE45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06B61-3012-4A3E-A156-E668574AF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D75BFD3-FABA-491D-9B12-824F9B3A62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602CD3B-5EC3-4D63-A41E-67B1D46DEF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61023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空间站科研实验项目策划书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空间站科研实验项目策划书简介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实验项目背景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实验项目计划与流程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实验项目资源管理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实验项目推广与应用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实验项目总结与展望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空间站科研实验项目策划书简介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https://d.book118.com/267161023045006054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空间站科研实验项目策划书</vt:lpstr>
      <vt:lpstr>目录</vt:lpstr>
      <vt:lpstr>第1章 空间站科研实验项目策划书简介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2024-09-28T13:34:56.994</cp:lastPrinted>
  <dcterms:created xsi:type="dcterms:W3CDTF">2024-09-28T05:34:57Z</dcterms:created>
  <dcterms:modified xsi:type="dcterms:W3CDTF">2024-09-28T05:34:58Z</dcterms:modified>
</cp:coreProperties>
</file>