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84B305-79CF-486E-BC8E-9F192AA4C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54CFED-7188-41ED-9646-2B71022FE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D11A91-EBBA-4F55-BBFA-347D257EE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89C8A3-C58E-4CA3-BF79-685263B0C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D0425B-3E8C-47F7-9A22-4CF3C98D0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B4DDBF-3498-4205-B9D9-1908D49C4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920720-3BDC-41E3-8C12-091248272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C1E6E0-829E-4735-8961-2E22F2094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AD3BFA-C097-49DC-A243-2056F37D6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69E47F-802D-4187-8591-4D0149AC5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A3D9D9-86E7-4BBF-A0EB-D5B4213831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4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7162021140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术后病人导管护理查房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术后病人导管护理概述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术后病人导管的种类与用途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术后病人导管护理操作流程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术后病人导管护理的注意事项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术后病人导管护理的并发症及处理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术后病人导管护理的案例分析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术后病人导管护理概述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导管护理不当可能导致感染、血栓等并发症，影响病人康复。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保障治疗效果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提高病人舒适度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00" r="16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导管护理有助于维持治疗的有效性，确保药物或血液顺利输送到病人体内。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正确的导管护理可以减少病人的不适感，提高其生活质量。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导管护理的重要性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定期清洁和消毒导管及其周围皮肤，保持导管通畅。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清洁与消毒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妥善固定导管，防止滑脱和弯曲，同时注意保护导管免受外力损伤。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固定与防护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密切观察导管情况，记录引流液的性质、量和颜色，及时发现异常情况。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观察与记录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导管护理的基本原则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9713" b="2971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556" b="2655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导管护理的常见问题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导管滑脱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固定不牢固或病人活动过度可能导致导管滑脱。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引流不畅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由于分泌物堵塞或导管弯曲等原因，导致引流不畅。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感染风险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操作不规范或皮肤清洁不足可能增加感染的风险。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术后病人导管的种类与用途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27" r="3262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885" r="2988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154" r="3215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用于术后排尿困难或尿潴留的病人，能够引流尿液，减轻膀胱压力。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留置导尿管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用于术后需要吸氧的病人，能够提供稳定的氧气流量，保持病人氧饱和度。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吸氧管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普通导管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用于术后需要大量输液或使用血管活性药物的病人，能够减少穿刺次数和血管损伤。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用于术后胸腔积液或气胸的病人，能够引流胸腔内液体和气体，促进肺扩张。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特殊导管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胸腔闭式引流管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深静脉置管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手术中常常需要放置导管，如泌尿外科、胸外科、心血管外科等。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外科手术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对于病情较重的病人，放置导管能够及时监测和治疗各种并发症。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重症监护室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208" r="132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对于紧急抢救的病人，放置导管能够快速建立静脉通道或引流体内液体。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急诊科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导管的应用范围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术后病人导管护理操作流程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准备导管及辅助物品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根据病人情况选择合适的导管，准备消毒用品、敷料、固定材料等辅助物品。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沟通告知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向病人及家属解释导管的作用、必要性及注意事项，确保他们了解并同意进行导管插入。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了解病人病情、手术类型、导管用途等信息，以便选择合适的导管和护理方法。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导管插入前的准备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部位选择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消毒铺巾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导管插入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固定与标识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导管插入的方法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2587" b="1258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2587" b="1258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720" r="1672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根据导管的类型和用途，选择合适的插入部位，如颈内静脉、股静脉等。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对插入部位进行消毒，并铺设无菌巾以保持操作的无菌环境。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在严格无菌操作下，将导管缓慢插入预定部位，确保动作轻柔，避免损伤血管。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导管插入后，对其进行固定，并使用标签进行标识，包括导管名称、插入日期等信息。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https://d.book118.com/267162021140006040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2024-09-13T06:32:24.099</cp:lastPrinted>
  <dcterms:created xsi:type="dcterms:W3CDTF">2024-09-12T22:32:24Z</dcterms:created>
  <dcterms:modified xsi:type="dcterms:W3CDTF">2024-09-12T22:32:26Z</dcterms:modified>
</cp:coreProperties>
</file>