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15CB2-B77D-439F-8F25-BCD9A8BE1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647FF-DB62-4621-B014-4FE215A6F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973AB-AB45-41E2-83BB-819B421B0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D1ED1-1CD1-49BD-8904-4B8D673B2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79DB19-778C-4960-B5C2-C7742FF32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7D35CC-9EB1-46EA-B3C5-8D81262AA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30552F-D6D8-4954-8AEB-89F94E992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9A1B4F-570F-41B0-8101-EE1019020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AD8B9F-245F-45B1-BA37-E3B59B9A3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A5040-6651-48A0-8B98-1A09EDC7D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1E767-6DFF-4AB4-B6D5-2BDB81357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62036013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书法比赛活动总结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活动组织与筹备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比赛过程与亮点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问题反思与改进建议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结束语与感谢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书法比赛的意义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传承和弘扬传统文化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书法是中国传统文化的重要组成部分，通过书法比赛可以激发人们对传统文化的热爱和传承意识。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提高书法技艺水平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书法比赛是一种竞技活动，可以促使参赛者不断提高自己的书法技艺水平，同时也可以让更多人了解和欣赏到高水平的书法作品。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增强文化自信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通过书法比赛可以展示中华文化的博大精深，进一步增强民族自豪感和文化自信。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发掘和培养书法人才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通过比赛选拔出优秀的书法人才，为他们提供展示才华的平台和机会，同时也为书法事业的发展注入新的活力。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促进文化交流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通过本次比赛促进不同地区、不同文化背景的人们之间的文化交流，增进相互了解和友谊。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推广书法文化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通过本次比赛让更多人了解和关注书法文化，提高书法文化在社会上的认知度和影响力。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本次活动的目标和期望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XX市文化艺术中心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活动组织与筹备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由主办方领导、书法专家、活动策划人员等组成，负责活动的整体规划和决策。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组委会成立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工作小组设立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设立秘书组、宣传组、赛事组、后勤组等，明确各组职责，确保活动的顺利进行。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各组成员根据专长和经验，分工负责各项具体工作，如场地布置、作品收集、宣传推广等。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组织架构和分工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发布报名通知，明确参赛对象、作品要求、报名方式等，接收并整理报名信息。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报名阶段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制定比赛规则，安排比赛时间和场地，组织现场书写和评审工作。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比赛阶段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根据评审结果确定获奖名单，举行颁奖仪式，对优秀作品进行展示和表彰。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颁奖阶段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活动流程设计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通过线上线下多种渠道进行宣传，如社交媒体、官方网站、海报等，提高活动的知名度和影响力。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宣传渠道拓展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发布志愿者招募信息，吸引热心公益、具备相关技能的人士参与活动的志愿服务工作。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招募志愿者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与相关单位和组织建立合作关系，获取更多的支持和资源，共同推动活动的成功举办。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合作单位联系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宣传与招募工作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比赛过程与亮点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初赛环节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初赛要求选手在规定时间内完成一幅指定内容的书法作品，评选出前20名进入决赛。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报名及资格筛选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本次比赛面向全校师生开放，通过线上报名和资格筛选，共有50名选手进入初赛。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决赛环节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决赛采用现场创作形式，选手需在规定时间内完成一幅自选内容的书法作品，最终评选出冠、亚、季军及优秀奖若干名。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比赛规则和流程介绍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参赛选手表现出色，他们运用熟练的笔触和独特的创意，创作出了一幅幅精美的书法作品。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比赛共收到200余幅作品，涵盖了楷书、行书、草书等多种书体。作品主题鲜明，内涵丰富，充分展示了中华书法的魅力和选手们的艺术才华。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选手表现及作品展示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作品展示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选手表现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https://d.book118.com/267162036013006053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2024-09-26T20:11:42.930</cp:lastPrinted>
  <dcterms:created xsi:type="dcterms:W3CDTF">2024-09-26T12:11:42Z</dcterms:created>
  <dcterms:modified xsi:type="dcterms:W3CDTF">2024-09-26T12:11:44Z</dcterms:modified>
</cp:coreProperties>
</file>