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732136-B2F5-449C-81EE-050719714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12C474-2032-41F1-ADC7-9516B7E70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AC6989-1CDD-461E-87DA-6894929C4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67DACF-BF16-445A-86E3-B4196D3E9E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B7C738-1630-4F07-83C4-D79AD3AD00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2CD405-8945-460C-BB09-8600F8B0A2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918419-D5A7-4B96-A160-6A005C01C8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9B9444-A30F-418E-9E88-C1B8EE732B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0CC479-90CE-4475-B8DB-C996E78E47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7EF7B-8021-48E0-B6CF-CD06B528B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93F2F-006D-40B8-A872-A7DAA7311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6214616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中国清洁能源市场现状及前景分析报告</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中国清洁能源市场现状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产业链结构及竞争格局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投资风险与机遇评估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随着全球气候变化和环境问题日益严重，清洁能源的发展已成为各国政府和企业关注的焦点。中国作为全球最大的能源消费国，清洁能源市场的发展尤为重要。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本报告旨在分析中国清洁能源市场的现状，探讨其发展趋势和前景，为政府、企业和投资者提供决策参考。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656" r="12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清洁能源定义及分类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清洁能源是指不产生污染物、温室气体排放低或者能够有助于减少温室气体排放的能源。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清洁能源主要包括水能、风能、太阳能、生物质能、地热能、海洋能等可再生能源，以及核能等低碳能源。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中国清洁能源市场现状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中国清洁能源市场规模逐年扩大，已经成为全球最大的清洁能源市场之一。政府的大力支持和市场需求不断增长是推动市场规模扩大的主要因素。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近年来，中国清洁能源市场增长率一直保持在较高水平。随着技术进步和产业升级，未来市场增长率有望继续提升。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太阳能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太阳能是中国清洁能源市场的主要组成部分，占比最大。政府对于太阳能产业的扶持力度不断加强，太阳能技术也不断取得突破，使得太阳能产业得以快速发展。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风能是中国清洁能源市场的另一重要组成部分。中国拥有丰富的风能资源，政府也积极推动风能产业的发展，使得风能产业得以迅速壮大。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水能是中国清洁能源市场的重要组成部分之一。中国拥有众多大型水电站，水能资源丰富，政府也一直在推动水能资源的开发利用。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主要清洁能源类型占比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西部地区</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中国西部地区清洁能源资源丰富，尤其是太阳能和风能资源。政府加大了对西部地区清洁能源产业的扶持力度，使得西部地区成为清洁能源产业发展的重要区域。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东部地区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中国东部地区经济发达，能源需求量大，政府积极推动清洁能源产业的发展，以满足东部地区不断增长的能源需求。同时，东部地区也在积极推动分布式清洁能源的发展，提高能源利用效率。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南部地区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中国南部地区水能资源丰富，政府积极推动水能资源的开发利用。同时，南部地区也在积极发展太阳能和风能产业，实现清洁能源的多元化发展。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地域分布特点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政策法规环境分析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国家制定了一系列清洁能源发展战略和规划，明确了清洁能源发展的目标、路径和重点任务。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战略规划引领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154" r="815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财政资金支持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金融资本助力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 r="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国家通过财政补贴、税收优惠等方式，支持清洁能源技术研发、产业化和市场推广。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国家鼓励金融机构加大对清洁能源领域的信贷支持，推动清洁能源企业与资本市场对接。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国家层面政策支持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地方政府结合国家政策和当地实际，制定具体实施细则和配套措施，确保国家政策落地生根。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配套政策落实</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地方政府通过建设清洁能源示范项目，发挥引领作用，带动当地清洁能源产业发展。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示范项目推动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地方政府加强清洁能源基础设施建设，提高公共服务水平，为清洁能源发展创造良好环境。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公共服务提供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地方政府举措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法律保障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国家制定和完善了清洁能源相关法律法规，为清洁能源发展提供法律保障。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标准规范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国家建立健全清洁能源标准规范体系，推动清洁能源产业规范化、标准化发展。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国家加强对清洁能源产业的监管，确保清洁能源项目安全、环保、经济可持续发展。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法律法规体系建设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技术创新与发展趋势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https://d.book118.com/267162146161006050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2024-09-23T16:31:10.683</cp:lastPrinted>
  <dcterms:created xsi:type="dcterms:W3CDTF">2024-09-23T08:31:10Z</dcterms:created>
  <dcterms:modified xsi:type="dcterms:W3CDTF">2024-09-23T08:31:12Z</dcterms:modified>
</cp:coreProperties>
</file>