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55420-4933-44BD-B2B6-AE7A161F0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6A8C4-0F97-4F68-A27E-6B9278D16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C8483-7D0D-469F-B7A7-2A122A5D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EEF1D-C4E8-4D5C-A4D8-9062B12B6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FE0FF-1305-4ADF-AD55-CE2B9CD4B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0D5BB-46CE-4D7F-B024-28626B2FD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EA1B9-5085-464A-AF99-A9ECB4665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8940F-9C74-46B3-B9B0-5A81EA49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9F846-1799-4B48-86F3-F401A95F1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F5282-29D1-4D57-8680-1C504A13C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65CD6-803E-44F9-9015-689B7266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64046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腰突术后的护理查房PPT课件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康复训练与健康教育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通过有效的术后护理，可以帮助患者尽快恢复身体功能，减轻疼痛和不适感，促进康复。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术后护理不仅关注患者的身体健康，还关注患者的心理健康，通过全面的护理，可以预防术后并发症的发生。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术后护理与手术治疗相辅相成，良好的术后护理可以提高手术效果，使患者更快地恢复正常生活和工作。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术后护理应遵循医学科学原理，根据患者的具体情况制定个性化的护理方案。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术后护理应关注患者的舒适度，采取适当的措施减轻患者的痛苦和不适感。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术后护理应涵盖患者的身体、心理和社会等方面，提供全方位的护理服务。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术后密切监测患者的生命体征，及时发现并处理异常情况。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评估患者的疼痛程度，采取有效的疼痛管理措施，如药物治疗、物理治疗等。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保持患者伤口的清洁和干燥，遵医嘱使用抗生素，预防术后感染。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根据患者的具体情况，制定个性化的康复训练计划，帮助患者恢复身体功能。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总结词：科学饮食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腰突术后患者的饮食应以清淡、易消化为主，多吃富含蛋白质、维生素和矿物质的食物，如瘦肉、鱼、蔬菜和水果等，以促进伤口愈合和身体恢复。同时，应避免食用辛辣、刺激性食物和饮料，以免加重病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适度休息与逐步活动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术后患者应充分休息，遵医嘱逐步进行康复训练。在恢复期间，患者应避免剧烈运动和重体力劳动，以免加重病情。同时，适当的活动可以促进血液循环，缓解肌肉紧张，减轻疼痛。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总结词：有效镇痛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术后疼痛是常见症状之一，对患者的生活质量和康复进程产生不良影响。医护人员应根据患者的疼痛程度和性质，采取适当的镇痛措施，如药物治疗、物理治疗等，以缓解疼痛。同时，应避免盲目使用镇痛药物，以免产生依赖性和副作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突术后患者容易出现焦虑、抑郁等心理问题，影响康复进程和生活质量。医护人员应关注患者的心理健康状况，提供心理支持和辅导，帮助患者树立信心，积极面对康复过程。同时，家庭和社会也应给予患者足够的支持和关爱，共同促进患者的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https://d.book118.com/267164046105006030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2024-09-02T05:18:21.712</cp:lastPrinted>
  <dcterms:created xsi:type="dcterms:W3CDTF">2024-09-01T21:18:21Z</dcterms:created>
  <dcterms:modified xsi:type="dcterms:W3CDTF">2024-09-01T21:18:23Z</dcterms:modified>
</cp:coreProperties>
</file>