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7A946-69DD-46D8-835D-AD5CFD093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78AEE-60C6-4191-B6F6-D690FD72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D8D7B-5103-4E6C-8C62-BB5256936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B2F08-7CFE-45DF-85AA-7F4F765D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53C057-BFB1-4D1D-9ABA-4E713A62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10F6D-79F5-4009-BA4F-9C724F0F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9AEF17-298C-4F63-AD6C-287BBA4B6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2CC33-2DB7-4F0C-92AA-8B9181BF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B0C99-E454-4F44-B476-6F638F85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1C36F-2370-485E-96D6-5E00269B4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88A37-3D53-4302-9DEA-F0F05B2EE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65065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建议系统标准化课件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建议系统的核心组件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建议系统的标准化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建议系统标准化案例分析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建议系统标准化面临的挑战与解决方案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建议系统标准化的发展趋势与未来展望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建议系统是一种基于人工智能和机器学习的软件系统，能够根据用户的需求和偏好提供个性化的建议和解决方案。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建议系统能够根据用户的个人特征和偏好提供定制化的建议。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建议系统通过机器学习和数据分析技术，能够自动学习和改进，提供更准确和有用的建议。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建议系统能够快速地分析和处理大量数据，为用户提供及时的建议和解决方案。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建议系统的定义与特点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通过提供个性化的建议，用户可以更快地找到适合自己的解决方案，提高决策效率。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建议系统可以帮助用户更好地配置资源，使资源得到更有效的利用。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建议系统能够根据用户的偏好和需求提供定制化的服务，提升用户的满意度和忠诚度。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建议系统的概念最早可以追溯到人工智能的早期阶段，但直到近年来随着大数据和机器学习技术的发展，才真正得到了广泛的应用和发展。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随着技术的不断进步和应用场景的不断拓展，建议系统的功能和性能也在不断增强和完善。未来，建议系统将会在更多的领域得到应用和发展，为人类的生活和工作带来更多的便利和价值。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建议系统的核心组件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用户界面应简洁明了，避免过多的复杂操作和信息，以便用户快速理解和使用。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提供个性化的用户界面设置，以满足不同用户的需求和偏好。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用户界面应适应不同的设备和屏幕大小，以确保良好的用户体验。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知识库中的信息应准确无误，并及时更新和维护。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知识库应涵盖所有相关领域和主题，以确保为用户提供全面的建议。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知识库应易于扩展和更新，以适应不断变化的需求和环境。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推理引擎应遵循逻辑规则和推理原则，以确保建议的合理性和可信度。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推理引擎应具有高效的处理能力，以快速生成准确的建议。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推理引擎应支持定制化规则和条件，以满足不同领域的特定需求。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可定制性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推理引擎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提供实时的反馈机制，以便用户及时了解建议的生成过程和结果。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根据用户的反馈和评估结果，调整建议系统的性能和表现。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可调整性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通过用户的反馈和学习机制，不断优化建议系统的性能和准确性。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可学习性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建议系统的标准化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标准化是指制定、发布和实施统一的标准，以规范不同事物的发展和运作，确保其具有一致性和协调性。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在建议系统中实现标准化，有助于统一不同来源和领域的建议，提高建议的质量和可靠性，降低决策风险，促进组织或系统的可持续发展。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https://d.book118.com/267165065116006050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2024-09-23T05:13:11.391</cp:lastPrinted>
  <dcterms:created xsi:type="dcterms:W3CDTF">2024-09-22T21:13:11Z</dcterms:created>
  <dcterms:modified xsi:type="dcterms:W3CDTF">2024-09-22T21:13:13Z</dcterms:modified>
</cp:coreProperties>
</file>