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E3C7A-9ADB-4A82-A248-881A6A0F2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F1941-20C7-4C1F-AD3F-9D707C9CD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F119B-8E27-4E2E-9BDC-409BA92A6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924A05-75C7-4412-BC59-83E4A99CF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4F3858-9AAB-44C8-8650-B7E289BB4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8F9C98-6B91-4B44-B92E-CAFD21516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C426C0-F0E2-4D00-B902-903FFF5DE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5862AD-3619-40F2-97D6-3662860AC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32F64-25F8-43A9-9CE6-01F7977DC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18D5C-4CCC-409F-9171-DBF92AB9D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9EB41-B3C1-46A1-B7D0-FA338B78B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 lang="zh-CN" altLang="en-US"/>
              <a:t>2024/2/16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65124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思想状态分析报告\n## 1.思想状态分析的目的和意义\n### 1.1了解个体思想状况，为决策提供依据\n### 1.2发现潜在问题，提前进行干预\n### 1.3促进个体自我认识，提高心理素质\n## 2.思想状态分析的方法和工具\n### 2.1问卷调查法：收集大量数据\n### 2.2访谈法：深入了解个体想法\n### 2.3心理测试法：评估个体心理状况\n## 3.思想状态分析的关键因素\n### 3.1个体背景：年龄、性别、教育等因素\n### 3.2社会环境：文化、经济、政治等因素\n### 3.3个体经历：成长、家庭、职业等因素\n## 4.思想状态分析的结果呈现\n### 4.1数据图表：直观展示分析结果\n### 4.2文字报告：详细描述分析过程与结论\n### 4.3建议措施：针对分析结果提出改进意见\n## 5.思想状态分析的实际应用\n### 5.1教育培训：了解学员需求，优化教学内容\n### 5.2企业管理：了解员工心态，提高工作效率\n### 5.3社会治理：了解社会舆情，维护社会稳定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思想状态分析报告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4444422" cy="646331"/>
          </a:xfrm>
        </p:spPr>
        <p:txBody>
          <a:bodyPr/>
          <a:lstStyle/>
          <a:p>
            <a:r>
              <a:rPr lang="en-US"/>
              <a:t>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2" y="580667"/>
            <a:ext cx="184730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思想状态分析的目的和意义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为组织制定更符合个体需求的决策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提高组织的凝聚力和执行力</a:t>
                </a:r>
                <a:endParaRPr/>
              </a:p>
            </p:txBody>
          </p:sp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了解个体的价值观和信仰</a:t>
                </a:r>
                <a:endParaRPr/>
              </a:p>
            </p:txBody>
          </p:sp>
        </p:grpSp>
        <p:grpSp>
          <p:nvGrpSpPr>
            <p:cNvPr id="17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为组织提供更好的激励措施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提高员工的工作满意度和忠诚度</a:t>
                </a:r>
                <a:endParaRPr/>
              </a:p>
            </p:txBody>
          </p:sp>
          <p:sp>
            <p:nvSpPr>
              <p:cNvPr id="17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了解个体的需求和期望</a:t>
                </a:r>
                <a:endParaRPr/>
              </a:p>
            </p:txBody>
          </p:sp>
        </p:grpSp>
        <p:grpSp>
          <p:nvGrpSpPr>
            <p:cNvPr id="18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为组织提供有效的心理援助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降低员工的心理压力和离职率</a:t>
                </a:r>
                <a:endParaRPr/>
              </a:p>
            </p:txBody>
          </p:sp>
          <p:sp>
            <p:nvSpPr>
              <p:cNvPr id="18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了解个体的心理状况和压力来源</a:t>
                </a:r>
                <a:endParaRPr/>
              </a:p>
            </p:txBody>
          </p:sp>
        </p:grpSp>
      </p:grpSp>
      <p:pic>
        <p:nvPicPr>
          <p:cNvPr id="18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了解个体思想状况，为决策提供依据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发现个体心理问题和行为异常</a:t>
                </a:r>
                <a:endParaRPr/>
              </a:p>
            </p:txBody>
          </p:sp>
          <p:sp>
            <p:nvSpPr>
              <p:cNvPr id="19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为组织提供及时的心理干预和治疗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避免潜在的心理危机和安全事故</a:t>
                </a:r>
                <a:endParaRPr/>
              </a:p>
            </p:txBody>
          </p:sp>
        </p:grpSp>
        <p:grpSp>
          <p:nvGrpSpPr>
            <p:cNvPr id="19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发现个体工作问题和团队矛盾</a:t>
                </a:r>
                <a:endParaRPr/>
              </a:p>
            </p:txBody>
          </p:sp>
          <p:sp>
            <p:nvSpPr>
              <p:cNvPr id="19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为组织提供有效的解决方案和调解措施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保持团队和谐和工作效率</a:t>
                </a:r>
                <a:endParaRPr/>
              </a:p>
            </p:txBody>
          </p:sp>
        </p:grpSp>
        <p:grpSp>
          <p:nvGrpSpPr>
            <p:cNvPr id="19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发现个体潜在需求和发展困境</a:t>
                </a:r>
                <a:endParaRPr/>
              </a:p>
            </p:txBody>
          </p:sp>
          <p:sp>
            <p:nvSpPr>
              <p:cNvPr id="19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为组织提供个性化的培训和发展机会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提高员工的成长速度和职业发展潜力</a:t>
                </a:r>
                <a:endParaRPr/>
              </a:p>
            </p:txBody>
          </p:sp>
        </p:grpSp>
      </p:grpSp>
      <p:pic>
        <p:nvPicPr>
          <p:cNvPr id="19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发现潜在问题，提前进行干预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提高个体的自我认知和自我调节能力</a:t>
                </a:r>
                <a:endParaRPr/>
              </a:p>
            </p:txBody>
          </p:sp>
          <p:sp>
            <p:nvSpPr>
              <p:cNvPr id="20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帮助个体更好地应对工作和生活压力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提高个体的心理素质和抗压能力</a:t>
                </a:r>
                <a:endParaRPr/>
              </a:p>
            </p:txBody>
          </p:sp>
        </p:grpSp>
        <p:grpSp>
          <p:nvGrpSpPr>
            <p:cNvPr id="21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提高个体的自我发展和自我实现能力</a:t>
                </a:r>
                <a:endParaRPr/>
              </a:p>
            </p:txBody>
          </p:sp>
          <p:sp>
            <p:nvSpPr>
              <p:cNvPr id="2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帮助个体找到适合自己的职业发展方向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提高个体的职业成就感和幸福感</a:t>
                </a:r>
                <a:endParaRPr/>
              </a:p>
            </p:txBody>
          </p:sp>
        </p:grpSp>
        <p:grpSp>
          <p:nvGrpSpPr>
            <p:cNvPr id="21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提高个体的团队协作和沟通能力</a:t>
                </a:r>
                <a:endParaRPr/>
              </a:p>
            </p:txBody>
          </p:sp>
          <p:sp>
            <p:nvSpPr>
              <p:cNvPr id="21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帮助个体更好地融入团队和开展工作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提高团队的整体协作效率和执行力</a:t>
                </a:r>
                <a:endParaRPr/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促进个体自我认识，提高心理素质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思想状态分析的方法和工具</a:t>
            </a:r>
            <a:endParaRPr/>
          </a:p>
        </p:txBody>
      </p:sp>
      <p:sp>
        <p:nvSpPr>
          <p:cNvPr id="2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组合 22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2" name="组合 22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设计针对性和有效性的问卷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确保问卷能够反映个体的思想状况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提高问卷的回收率和数据质量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7" name="组合 226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收集广泛和真实的数据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确保数据能够代表个体的整体思想状态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提高数据分析的准确性和可靠性</a:t>
                </a:r>
                <a:endParaRPr/>
              </a:p>
            </p:txBody>
          </p:sp>
          <p:pic>
            <p:nvPicPr>
              <p:cNvPr id="23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2" name="组合 231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对数据进行统计和分析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提取关键信息，为决策提供依据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生成可视化报告，便于理解和传达</a:t>
                </a:r>
                <a:endParaRPr/>
              </a:p>
            </p:txBody>
          </p:sp>
          <p:pic>
            <p:nvPicPr>
              <p:cNvPr id="23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问卷调查法：收集大量数据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0" name="组合 239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设定明确和合理的访谈目标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确保访谈能够深入了解个体的思想状态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提高访谈的效率和质量</a:t>
                </a:r>
                <a:endParaRPr/>
              </a:p>
            </p:txBody>
          </p:sp>
          <p:sp>
            <p:nvSpPr>
              <p:cNvPr id="24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选择合适和专业的访谈者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确保访谈者能够与个体建立良好的沟通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提高访谈的客观性和公正性</a:t>
                </a:r>
                <a:endParaRPr/>
              </a:p>
            </p:txBody>
          </p:sp>
          <p:sp>
            <p:nvSpPr>
              <p:cNvPr id="24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对访谈结果进行整理和分析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提取关键信息，为决策提供依据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生成可视化报告，便于理解和传达</a:t>
                </a:r>
                <a:endParaRPr/>
              </a:p>
            </p:txBody>
          </p:sp>
          <p:sp>
            <p:nvSpPr>
              <p:cNvPr id="25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访谈法：深入了解个体想法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5" name="组合 25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6" name="组合 255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选择权威和可靠的心理测试工具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确保测试结果能够准确反映个体的心理状况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提高测试的公正性和可信度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1" name="组合 260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设定合理和标准化的测试流程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确保测试过程能够顺利进行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提高测试的效率和准确性</a:t>
                </a:r>
                <a:endParaRPr/>
              </a:p>
            </p:txBody>
          </p:sp>
          <p:pic>
            <p:nvPicPr>
              <p:cNvPr id="26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6" name="组合 265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对测试结果进行解读和分析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提取关键信息，为决策提供依据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生成可视化报告，便于理解和传达</a:t>
                </a:r>
                <a:endParaRPr/>
              </a:p>
            </p:txBody>
          </p:sp>
          <p:pic>
            <p:nvPicPr>
              <p:cNvPr id="27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心理测试法：评估个体心理状况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思想状态分析的关键因素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组合 11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年龄对个体思想状态的影响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不同年龄段的个体可能存在不同的思想特点和需求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分析年龄对个体思想状态的影响，为决策提供依据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性别对个体思想状态的影响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不同性别的个体可能存在不同的思想特点和需求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分析性别对个体思想状态的影响，为决策提供依据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教育对个体思想状态的影响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不同教育背景的个体可能存在不同的思想特点和需求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分析教育对个体思想状态的影响，为决策提供依据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个体背景：年龄、性别、教育等因素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https://d.book118.com/267165124012006044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思想状态分析报告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2024-09-18T04:19:02.879</cp:lastPrinted>
  <dcterms:created xsi:type="dcterms:W3CDTF">2024-09-17T20:19:02Z</dcterms:created>
  <dcterms:modified xsi:type="dcterms:W3CDTF">2024-09-17T20:19:04Z</dcterms:modified>
</cp:coreProperties>
</file>