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26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tags" Target="../tags/tag37.xml" /><Relationship Id="rId13" Type="http://schemas.openxmlformats.org/officeDocument/2006/relationships/tags" Target="../tags/tag38.xml" /><Relationship Id="rId14" Type="http://schemas.openxmlformats.org/officeDocument/2006/relationships/tags" Target="../tags/tag39.xml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tags" Target="../tags/tag42.xml" /><Relationship Id="rId18" Type="http://schemas.openxmlformats.org/officeDocument/2006/relationships/tags" Target="../tags/tag43.xml" /><Relationship Id="rId19" Type="http://schemas.openxmlformats.org/officeDocument/2006/relationships/tags" Target="../tags/tag44.xml" /><Relationship Id="rId2" Type="http://schemas.openxmlformats.org/officeDocument/2006/relationships/tags" Target="../tags/tag27.xml" /><Relationship Id="rId20" Type="http://schemas.openxmlformats.org/officeDocument/2006/relationships/tags" Target="../tags/tag45.xml" /><Relationship Id="rId21" Type="http://schemas.openxmlformats.org/officeDocument/2006/relationships/tags" Target="../tags/tag46.xml" /><Relationship Id="rId22" Type="http://schemas.openxmlformats.org/officeDocument/2006/relationships/tags" Target="../tags/tag47.xml" /><Relationship Id="rId23" Type="http://schemas.openxmlformats.org/officeDocument/2006/relationships/tags" Target="../tags/tag48.xml" /><Relationship Id="rId24" Type="http://schemas.openxmlformats.org/officeDocument/2006/relationships/tags" Target="../tags/tag49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18" Type="http://schemas.openxmlformats.org/officeDocument/2006/relationships/tags" Target="../tags/tag8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6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2" Type="http://schemas.openxmlformats.org/officeDocument/2006/relationships/tags" Target="../tags/tag155.xml" /><Relationship Id="rId3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8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0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0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22" Type="http://schemas.openxmlformats.org/officeDocument/2006/relationships/tags" Target="../tags/tag211.xml" /><Relationship Id="rId23" Type="http://schemas.openxmlformats.org/officeDocument/2006/relationships/tags" Target="../tags/tag212.xml" /><Relationship Id="rId24" Type="http://schemas.openxmlformats.org/officeDocument/2006/relationships/tags" Target="../tags/tag213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4.xml" /><Relationship Id="rId2" Type="http://schemas.openxmlformats.org/officeDocument/2006/relationships/tags" Target="../tags/tag215.xml" /><Relationship Id="rId3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84B6F-1B45-4E5C-8271-1ADDC38F3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3AAD6-6117-45A3-A0DC-E02193BBC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7ECDF-5F72-4BEC-985A-E4BE11B3E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6DCFF-6014-454F-9C5A-0EEA8AF57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64A4E4-9018-44FA-A76A-EA81836CA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41419E-DC21-4FDD-A9E5-9C99BEE49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D83B3D-C386-465C-A6D6-503197183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EF935-4635-4D49-B9AB-A1D1E6553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67FD6-3567-46B0-9BE8-001C48483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CE794-B2B8-4196-BACE-8318B348A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33811-0444-44DF-8D63-0593C2FE3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TextBox 7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039745" y="5090160"/>
            <a:ext cx="5982335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zh-CN" altLang="en-US" sz="14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讲授人：</a:t>
            </a:r>
            <a:r>
              <a:rPr lang="zh-CN" altLang="en-US" sz="14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      </a:t>
            </a:r>
            <a:r>
              <a:rPr lang="en-US" altLang="zh-CN" sz="14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              </a:t>
            </a:r>
            <a:r>
              <a:rPr lang="zh-CN" altLang="en-US" sz="14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联系电话</a:t>
            </a:r>
            <a:r>
              <a:rPr lang="zh-CN" altLang="en-US" sz="14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：</a:t>
            </a:r>
            <a:endParaRPr lang="zh-CN" altLang="en-US" sz="140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cxnSp>
        <p:nvCxnSpPr>
          <p:cNvPr id="40" name="直接连接符 39"/>
          <p:cNvCxnSpPr/>
          <p:nvPr>
            <p:custDataLst>
              <p:tags r:id="rId6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7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8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9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3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4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5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6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7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8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8" name="组合 57"/>
          <p:cNvGrpSpPr/>
          <p:nvPr/>
        </p:nvGrpSpPr>
        <p:grpSpPr>
          <a:xfrm>
            <a:off x="5360035" y="626110"/>
            <a:ext cx="1295400" cy="1532255"/>
            <a:chOff x="15718" y="2063"/>
            <a:chExt cx="670" cy="792"/>
          </a:xfrm>
          <a:solidFill>
            <a:schemeClr val="accent2"/>
          </a:solidFill>
        </p:grpSpPr>
        <p:sp>
          <p:nvSpPr>
            <p:cNvPr id="265" name="Freeform 169"/>
            <p:cNvSpPr>
              <a:spLocks noEditPoints="1"/>
            </p:cNvSpPr>
            <p:nvPr>
              <p:custDataLst>
                <p:tags r:id="rId19"/>
              </p:custDataLst>
            </p:nvPr>
          </p:nvSpPr>
          <p:spPr bwMode="auto">
            <a:xfrm>
              <a:off x="15718" y="2653"/>
              <a:ext cx="670" cy="203"/>
            </a:xfrm>
            <a:custGeom>
              <a:gdLst>
                <a:gd name="T0" fmla="*/ 678 w 1012"/>
                <a:gd name="T1" fmla="*/ 0 h 305"/>
                <a:gd name="T2" fmla="*/ 506 w 1012"/>
                <a:gd name="T3" fmla="*/ 204 h 305"/>
                <a:gd name="T4" fmla="*/ 334 w 1012"/>
                <a:gd name="T5" fmla="*/ 0 h 305"/>
                <a:gd name="T6" fmla="*/ 0 w 1012"/>
                <a:gd name="T7" fmla="*/ 305 h 305"/>
                <a:gd name="T8" fmla="*/ 1012 w 1012"/>
                <a:gd name="T9" fmla="*/ 305 h 305"/>
                <a:gd name="T10" fmla="*/ 678 w 1012"/>
                <a:gd name="T11" fmla="*/ 0 h 305"/>
                <a:gd name="T12" fmla="*/ 758 w 1012"/>
                <a:gd name="T13" fmla="*/ 287 h 305"/>
                <a:gd name="T14" fmla="*/ 652 w 1012"/>
                <a:gd name="T15" fmla="*/ 181 h 305"/>
                <a:gd name="T16" fmla="*/ 758 w 1012"/>
                <a:gd name="T17" fmla="*/ 74 h 305"/>
                <a:gd name="T18" fmla="*/ 865 w 1012"/>
                <a:gd name="T19" fmla="*/ 181 h 305"/>
                <a:gd name="T20" fmla="*/ 758 w 1012"/>
                <a:gd name="T21" fmla="*/ 287 h 3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12" h="305">
                  <a:moveTo>
                    <a:pt x="678" y="0"/>
                  </a:moveTo>
                  <a:cubicBezTo>
                    <a:pt x="506" y="204"/>
                    <a:pt x="506" y="204"/>
                    <a:pt x="506" y="204"/>
                  </a:cubicBezTo>
                  <a:cubicBezTo>
                    <a:pt x="334" y="0"/>
                    <a:pt x="334" y="0"/>
                    <a:pt x="334" y="0"/>
                  </a:cubicBezTo>
                  <a:cubicBezTo>
                    <a:pt x="334" y="0"/>
                    <a:pt x="0" y="101"/>
                    <a:pt x="0" y="305"/>
                  </a:cubicBezTo>
                  <a:cubicBezTo>
                    <a:pt x="1012" y="305"/>
                    <a:pt x="1012" y="305"/>
                    <a:pt x="1012" y="305"/>
                  </a:cubicBezTo>
                  <a:cubicBezTo>
                    <a:pt x="1012" y="101"/>
                    <a:pt x="678" y="0"/>
                    <a:pt x="678" y="0"/>
                  </a:cubicBezTo>
                  <a:close/>
                  <a:moveTo>
                    <a:pt x="758" y="287"/>
                  </a:moveTo>
                  <a:cubicBezTo>
                    <a:pt x="700" y="287"/>
                    <a:pt x="652" y="239"/>
                    <a:pt x="652" y="181"/>
                  </a:cubicBezTo>
                  <a:cubicBezTo>
                    <a:pt x="652" y="122"/>
                    <a:pt x="700" y="74"/>
                    <a:pt x="758" y="74"/>
                  </a:cubicBezTo>
                  <a:cubicBezTo>
                    <a:pt x="817" y="74"/>
                    <a:pt x="865" y="122"/>
                    <a:pt x="865" y="181"/>
                  </a:cubicBezTo>
                  <a:cubicBezTo>
                    <a:pt x="865" y="239"/>
                    <a:pt x="817" y="287"/>
                    <a:pt x="758" y="28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" name="Freeform 170"/>
            <p:cNvSpPr/>
            <p:nvPr>
              <p:custDataLst>
                <p:tags r:id="rId20"/>
              </p:custDataLst>
            </p:nvPr>
          </p:nvSpPr>
          <p:spPr bwMode="auto">
            <a:xfrm>
              <a:off x="16178" y="2730"/>
              <a:ext cx="85" cy="85"/>
            </a:xfrm>
            <a:custGeom>
              <a:gdLst>
                <a:gd name="T0" fmla="*/ 22 w 34"/>
                <a:gd name="T1" fmla="*/ 0 h 34"/>
                <a:gd name="T2" fmla="*/ 11 w 34"/>
                <a:gd name="T3" fmla="*/ 0 h 34"/>
                <a:gd name="T4" fmla="*/ 11 w 34"/>
                <a:gd name="T5" fmla="*/ 12 h 34"/>
                <a:gd name="T6" fmla="*/ 0 w 34"/>
                <a:gd name="T7" fmla="*/ 12 h 34"/>
                <a:gd name="T8" fmla="*/ 0 w 34"/>
                <a:gd name="T9" fmla="*/ 22 h 34"/>
                <a:gd name="T10" fmla="*/ 11 w 34"/>
                <a:gd name="T11" fmla="*/ 22 h 34"/>
                <a:gd name="T12" fmla="*/ 11 w 34"/>
                <a:gd name="T13" fmla="*/ 34 h 34"/>
                <a:gd name="T14" fmla="*/ 22 w 34"/>
                <a:gd name="T15" fmla="*/ 34 h 34"/>
                <a:gd name="T16" fmla="*/ 22 w 34"/>
                <a:gd name="T17" fmla="*/ 22 h 34"/>
                <a:gd name="T18" fmla="*/ 34 w 34"/>
                <a:gd name="T19" fmla="*/ 22 h 34"/>
                <a:gd name="T20" fmla="*/ 34 w 34"/>
                <a:gd name="T21" fmla="*/ 12 h 34"/>
                <a:gd name="T22" fmla="*/ 22 w 34"/>
                <a:gd name="T23" fmla="*/ 12 h 34"/>
                <a:gd name="T24" fmla="*/ 22 w 34"/>
                <a:gd name="T25" fmla="*/ 0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4" h="34">
                  <a:moveTo>
                    <a:pt x="22" y="0"/>
                  </a:moveTo>
                  <a:lnTo>
                    <a:pt x="11" y="0"/>
                  </a:lnTo>
                  <a:lnTo>
                    <a:pt x="11" y="12"/>
                  </a:lnTo>
                  <a:lnTo>
                    <a:pt x="0" y="12"/>
                  </a:lnTo>
                  <a:lnTo>
                    <a:pt x="0" y="22"/>
                  </a:lnTo>
                  <a:lnTo>
                    <a:pt x="11" y="22"/>
                  </a:lnTo>
                  <a:lnTo>
                    <a:pt x="11" y="34"/>
                  </a:lnTo>
                  <a:lnTo>
                    <a:pt x="22" y="34"/>
                  </a:lnTo>
                  <a:lnTo>
                    <a:pt x="22" y="22"/>
                  </a:lnTo>
                  <a:lnTo>
                    <a:pt x="34" y="22"/>
                  </a:lnTo>
                  <a:lnTo>
                    <a:pt x="34" y="12"/>
                  </a:lnTo>
                  <a:lnTo>
                    <a:pt x="22" y="12"/>
                  </a:lnTo>
                  <a:lnTo>
                    <a:pt x="2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" name="Freeform 171"/>
            <p:cNvSpPr/>
            <p:nvPr>
              <p:custDataLst>
                <p:tags r:id="rId21"/>
              </p:custDataLst>
            </p:nvPr>
          </p:nvSpPr>
          <p:spPr bwMode="auto">
            <a:xfrm>
              <a:off x="15895" y="2425"/>
              <a:ext cx="315" cy="255"/>
            </a:xfrm>
            <a:custGeom>
              <a:gdLst>
                <a:gd name="T0" fmla="*/ 238 w 476"/>
                <a:gd name="T1" fmla="*/ 385 h 385"/>
                <a:gd name="T2" fmla="*/ 476 w 476"/>
                <a:gd name="T3" fmla="*/ 110 h 385"/>
                <a:gd name="T4" fmla="*/ 456 w 476"/>
                <a:gd name="T5" fmla="*/ 0 h 385"/>
                <a:gd name="T6" fmla="*/ 238 w 476"/>
                <a:gd name="T7" fmla="*/ 0 h 385"/>
                <a:gd name="T8" fmla="*/ 20 w 476"/>
                <a:gd name="T9" fmla="*/ 0 h 385"/>
                <a:gd name="T10" fmla="*/ 0 w 476"/>
                <a:gd name="T11" fmla="*/ 110 h 385"/>
                <a:gd name="T12" fmla="*/ 238 w 476"/>
                <a:gd name="T13" fmla="*/ 385 h 3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6" h="385">
                  <a:moveTo>
                    <a:pt x="238" y="385"/>
                  </a:moveTo>
                  <a:cubicBezTo>
                    <a:pt x="370" y="385"/>
                    <a:pt x="476" y="262"/>
                    <a:pt x="476" y="110"/>
                  </a:cubicBezTo>
                  <a:cubicBezTo>
                    <a:pt x="476" y="71"/>
                    <a:pt x="469" y="34"/>
                    <a:pt x="456" y="0"/>
                  </a:cubicBezTo>
                  <a:cubicBezTo>
                    <a:pt x="238" y="0"/>
                    <a:pt x="238" y="0"/>
                    <a:pt x="238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7" y="34"/>
                    <a:pt x="0" y="71"/>
                    <a:pt x="0" y="110"/>
                  </a:cubicBezTo>
                  <a:cubicBezTo>
                    <a:pt x="0" y="262"/>
                    <a:pt x="106" y="385"/>
                    <a:pt x="238" y="38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8" name="Freeform 172"/>
            <p:cNvSpPr/>
            <p:nvPr>
              <p:custDataLst>
                <p:tags r:id="rId22"/>
              </p:custDataLst>
            </p:nvPr>
          </p:nvSpPr>
          <p:spPr bwMode="auto">
            <a:xfrm>
              <a:off x="16168" y="2425"/>
              <a:ext cx="185" cy="315"/>
            </a:xfrm>
            <a:custGeom>
              <a:gdLst>
                <a:gd name="T0" fmla="*/ 282 w 282"/>
                <a:gd name="T1" fmla="*/ 393 h 475"/>
                <a:gd name="T2" fmla="*/ 171 w 282"/>
                <a:gd name="T3" fmla="*/ 334 h 475"/>
                <a:gd name="T4" fmla="*/ 139 w 282"/>
                <a:gd name="T5" fmla="*/ 0 h 475"/>
                <a:gd name="T6" fmla="*/ 62 w 282"/>
                <a:gd name="T7" fmla="*/ 0 h 475"/>
                <a:gd name="T8" fmla="*/ 82 w 282"/>
                <a:gd name="T9" fmla="*/ 110 h 475"/>
                <a:gd name="T10" fmla="*/ 0 w 282"/>
                <a:gd name="T11" fmla="*/ 318 h 475"/>
                <a:gd name="T12" fmla="*/ 269 w 282"/>
                <a:gd name="T13" fmla="*/ 475 h 4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2" h="475">
                  <a:moveTo>
                    <a:pt x="282" y="393"/>
                  </a:moveTo>
                  <a:cubicBezTo>
                    <a:pt x="269" y="336"/>
                    <a:pt x="171" y="334"/>
                    <a:pt x="171" y="334"/>
                  </a:cubicBezTo>
                  <a:cubicBezTo>
                    <a:pt x="220" y="197"/>
                    <a:pt x="163" y="51"/>
                    <a:pt x="139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75" y="34"/>
                    <a:pt x="82" y="71"/>
                    <a:pt x="82" y="110"/>
                  </a:cubicBezTo>
                  <a:cubicBezTo>
                    <a:pt x="82" y="193"/>
                    <a:pt x="50" y="267"/>
                    <a:pt x="0" y="318"/>
                  </a:cubicBezTo>
                  <a:cubicBezTo>
                    <a:pt x="11" y="321"/>
                    <a:pt x="175" y="373"/>
                    <a:pt x="269" y="47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9" name="Freeform 173"/>
            <p:cNvSpPr/>
            <p:nvPr>
              <p:custDataLst>
                <p:tags r:id="rId23"/>
              </p:custDataLst>
            </p:nvPr>
          </p:nvSpPr>
          <p:spPr bwMode="auto">
            <a:xfrm>
              <a:off x="15745" y="2425"/>
              <a:ext cx="190" cy="318"/>
            </a:xfrm>
            <a:custGeom>
              <a:gdLst>
                <a:gd name="T0" fmla="*/ 5 w 289"/>
                <a:gd name="T1" fmla="*/ 393 h 480"/>
                <a:gd name="T2" fmla="*/ 20 w 289"/>
                <a:gd name="T3" fmla="*/ 480 h 480"/>
                <a:gd name="T4" fmla="*/ 289 w 289"/>
                <a:gd name="T5" fmla="*/ 319 h 480"/>
                <a:gd name="T6" fmla="*/ 205 w 289"/>
                <a:gd name="T7" fmla="*/ 110 h 480"/>
                <a:gd name="T8" fmla="*/ 225 w 289"/>
                <a:gd name="T9" fmla="*/ 0 h 480"/>
                <a:gd name="T10" fmla="*/ 148 w 289"/>
                <a:gd name="T11" fmla="*/ 0 h 480"/>
                <a:gd name="T12" fmla="*/ 116 w 289"/>
                <a:gd name="T13" fmla="*/ 334 h 480"/>
                <a:gd name="T14" fmla="*/ 5 w 289"/>
                <a:gd name="T15" fmla="*/ 393 h 4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9" h="480">
                  <a:moveTo>
                    <a:pt x="5" y="393"/>
                  </a:moveTo>
                  <a:cubicBezTo>
                    <a:pt x="0" y="415"/>
                    <a:pt x="4" y="450"/>
                    <a:pt x="20" y="480"/>
                  </a:cubicBezTo>
                  <a:cubicBezTo>
                    <a:pt x="106" y="383"/>
                    <a:pt x="257" y="330"/>
                    <a:pt x="289" y="319"/>
                  </a:cubicBezTo>
                  <a:cubicBezTo>
                    <a:pt x="237" y="269"/>
                    <a:pt x="205" y="194"/>
                    <a:pt x="205" y="110"/>
                  </a:cubicBezTo>
                  <a:cubicBezTo>
                    <a:pt x="205" y="71"/>
                    <a:pt x="212" y="34"/>
                    <a:pt x="225" y="0"/>
                  </a:cubicBezTo>
                  <a:cubicBezTo>
                    <a:pt x="148" y="0"/>
                    <a:pt x="148" y="0"/>
                    <a:pt x="148" y="0"/>
                  </a:cubicBezTo>
                  <a:cubicBezTo>
                    <a:pt x="124" y="51"/>
                    <a:pt x="67" y="197"/>
                    <a:pt x="116" y="334"/>
                  </a:cubicBezTo>
                  <a:cubicBezTo>
                    <a:pt x="116" y="334"/>
                    <a:pt x="18" y="336"/>
                    <a:pt x="5" y="39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0" name="Freeform 174"/>
            <p:cNvSpPr>
              <a:spLocks noEditPoints="1"/>
            </p:cNvSpPr>
            <p:nvPr>
              <p:custDataLst>
                <p:tags r:id="rId24"/>
              </p:custDataLst>
            </p:nvPr>
          </p:nvSpPr>
          <p:spPr bwMode="auto">
            <a:xfrm>
              <a:off x="15808" y="2063"/>
              <a:ext cx="488" cy="348"/>
            </a:xfrm>
            <a:custGeom>
              <a:gdLst>
                <a:gd name="T0" fmla="*/ 719 w 738"/>
                <a:gd name="T1" fmla="*/ 335 h 527"/>
                <a:gd name="T2" fmla="*/ 403 w 738"/>
                <a:gd name="T3" fmla="*/ 19 h 527"/>
                <a:gd name="T4" fmla="*/ 335 w 738"/>
                <a:gd name="T5" fmla="*/ 19 h 527"/>
                <a:gd name="T6" fmla="*/ 19 w 738"/>
                <a:gd name="T7" fmla="*/ 335 h 527"/>
                <a:gd name="T8" fmla="*/ 19 w 738"/>
                <a:gd name="T9" fmla="*/ 403 h 527"/>
                <a:gd name="T10" fmla="*/ 143 w 738"/>
                <a:gd name="T11" fmla="*/ 527 h 527"/>
                <a:gd name="T12" fmla="*/ 594 w 738"/>
                <a:gd name="T13" fmla="*/ 527 h 527"/>
                <a:gd name="T14" fmla="*/ 719 w 738"/>
                <a:gd name="T15" fmla="*/ 403 h 527"/>
                <a:gd name="T16" fmla="*/ 719 w 738"/>
                <a:gd name="T17" fmla="*/ 335 h 527"/>
                <a:gd name="T18" fmla="*/ 551 w 738"/>
                <a:gd name="T19" fmla="*/ 393 h 527"/>
                <a:gd name="T20" fmla="*/ 425 w 738"/>
                <a:gd name="T21" fmla="*/ 393 h 527"/>
                <a:gd name="T22" fmla="*/ 425 w 738"/>
                <a:gd name="T23" fmla="*/ 519 h 527"/>
                <a:gd name="T24" fmla="*/ 313 w 738"/>
                <a:gd name="T25" fmla="*/ 519 h 527"/>
                <a:gd name="T26" fmla="*/ 313 w 738"/>
                <a:gd name="T27" fmla="*/ 393 h 527"/>
                <a:gd name="T28" fmla="*/ 187 w 738"/>
                <a:gd name="T29" fmla="*/ 393 h 527"/>
                <a:gd name="T30" fmla="*/ 187 w 738"/>
                <a:gd name="T31" fmla="*/ 281 h 527"/>
                <a:gd name="T32" fmla="*/ 313 w 738"/>
                <a:gd name="T33" fmla="*/ 281 h 527"/>
                <a:gd name="T34" fmla="*/ 313 w 738"/>
                <a:gd name="T35" fmla="*/ 155 h 527"/>
                <a:gd name="T36" fmla="*/ 425 w 738"/>
                <a:gd name="T37" fmla="*/ 155 h 527"/>
                <a:gd name="T38" fmla="*/ 425 w 738"/>
                <a:gd name="T39" fmla="*/ 281 h 527"/>
                <a:gd name="T40" fmla="*/ 551 w 738"/>
                <a:gd name="T41" fmla="*/ 281 h 527"/>
                <a:gd name="T42" fmla="*/ 551 w 738"/>
                <a:gd name="T43" fmla="*/ 393 h 5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8" h="527">
                  <a:moveTo>
                    <a:pt x="719" y="335"/>
                  </a:moveTo>
                  <a:cubicBezTo>
                    <a:pt x="403" y="19"/>
                    <a:pt x="403" y="19"/>
                    <a:pt x="403" y="19"/>
                  </a:cubicBezTo>
                  <a:cubicBezTo>
                    <a:pt x="384" y="0"/>
                    <a:pt x="354" y="0"/>
                    <a:pt x="335" y="19"/>
                  </a:cubicBezTo>
                  <a:cubicBezTo>
                    <a:pt x="19" y="335"/>
                    <a:pt x="19" y="335"/>
                    <a:pt x="19" y="335"/>
                  </a:cubicBezTo>
                  <a:cubicBezTo>
                    <a:pt x="0" y="354"/>
                    <a:pt x="0" y="384"/>
                    <a:pt x="19" y="403"/>
                  </a:cubicBezTo>
                  <a:cubicBezTo>
                    <a:pt x="143" y="527"/>
                    <a:pt x="143" y="527"/>
                    <a:pt x="143" y="527"/>
                  </a:cubicBezTo>
                  <a:cubicBezTo>
                    <a:pt x="594" y="527"/>
                    <a:pt x="594" y="527"/>
                    <a:pt x="594" y="527"/>
                  </a:cubicBezTo>
                  <a:cubicBezTo>
                    <a:pt x="719" y="403"/>
                    <a:pt x="719" y="403"/>
                    <a:pt x="719" y="403"/>
                  </a:cubicBezTo>
                  <a:cubicBezTo>
                    <a:pt x="738" y="384"/>
                    <a:pt x="738" y="354"/>
                    <a:pt x="719" y="335"/>
                  </a:cubicBezTo>
                  <a:close/>
                  <a:moveTo>
                    <a:pt x="551" y="393"/>
                  </a:moveTo>
                  <a:cubicBezTo>
                    <a:pt x="425" y="393"/>
                    <a:pt x="425" y="393"/>
                    <a:pt x="425" y="393"/>
                  </a:cubicBezTo>
                  <a:cubicBezTo>
                    <a:pt x="425" y="519"/>
                    <a:pt x="425" y="519"/>
                    <a:pt x="425" y="519"/>
                  </a:cubicBezTo>
                  <a:cubicBezTo>
                    <a:pt x="313" y="519"/>
                    <a:pt x="313" y="519"/>
                    <a:pt x="313" y="519"/>
                  </a:cubicBezTo>
                  <a:cubicBezTo>
                    <a:pt x="313" y="393"/>
                    <a:pt x="313" y="393"/>
                    <a:pt x="313" y="393"/>
                  </a:cubicBezTo>
                  <a:cubicBezTo>
                    <a:pt x="187" y="393"/>
                    <a:pt x="187" y="393"/>
                    <a:pt x="187" y="393"/>
                  </a:cubicBezTo>
                  <a:cubicBezTo>
                    <a:pt x="187" y="281"/>
                    <a:pt x="187" y="281"/>
                    <a:pt x="187" y="281"/>
                  </a:cubicBezTo>
                  <a:cubicBezTo>
                    <a:pt x="313" y="281"/>
                    <a:pt x="313" y="281"/>
                    <a:pt x="313" y="281"/>
                  </a:cubicBezTo>
                  <a:cubicBezTo>
                    <a:pt x="313" y="155"/>
                    <a:pt x="313" y="155"/>
                    <a:pt x="313" y="155"/>
                  </a:cubicBezTo>
                  <a:cubicBezTo>
                    <a:pt x="425" y="155"/>
                    <a:pt x="425" y="155"/>
                    <a:pt x="425" y="155"/>
                  </a:cubicBezTo>
                  <a:cubicBezTo>
                    <a:pt x="425" y="281"/>
                    <a:pt x="425" y="281"/>
                    <a:pt x="425" y="281"/>
                  </a:cubicBezTo>
                  <a:cubicBezTo>
                    <a:pt x="551" y="281"/>
                    <a:pt x="551" y="281"/>
                    <a:pt x="551" y="281"/>
                  </a:cubicBezTo>
                  <a:lnTo>
                    <a:pt x="551" y="3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25"/>
            </p:custDataLst>
          </p:nvPr>
        </p:nvSpPr>
        <p:spPr>
          <a:xfrm>
            <a:off x="2353310" y="2698115"/>
            <a:ext cx="729805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dist">
              <a:defRPr sz="88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</a:t>
            </a:r>
            <a:endParaRPr lang="zh-CN" altLang="en-US" smtClean="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>
            <p:custDataLst>
              <p:tags r:id="rId5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6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7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8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0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1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4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5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7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8" name="组合 57"/>
          <p:cNvGrpSpPr/>
          <p:nvPr/>
        </p:nvGrpSpPr>
        <p:grpSpPr>
          <a:xfrm>
            <a:off x="5360035" y="626110"/>
            <a:ext cx="1295400" cy="1532255"/>
            <a:chOff x="15718" y="2063"/>
            <a:chExt cx="670" cy="792"/>
          </a:xfrm>
          <a:solidFill>
            <a:schemeClr val="accent2"/>
          </a:solidFill>
        </p:grpSpPr>
        <p:sp>
          <p:nvSpPr>
            <p:cNvPr id="265" name="Freeform 169"/>
            <p:cNvSpPr>
              <a:spLocks noEditPoints="1"/>
            </p:cNvSpPr>
            <p:nvPr>
              <p:custDataLst>
                <p:tags r:id="rId18"/>
              </p:custDataLst>
            </p:nvPr>
          </p:nvSpPr>
          <p:spPr bwMode="auto">
            <a:xfrm>
              <a:off x="15718" y="2653"/>
              <a:ext cx="670" cy="203"/>
            </a:xfrm>
            <a:custGeom>
              <a:gdLst>
                <a:gd name="T0" fmla="*/ 678 w 1012"/>
                <a:gd name="T1" fmla="*/ 0 h 305"/>
                <a:gd name="T2" fmla="*/ 506 w 1012"/>
                <a:gd name="T3" fmla="*/ 204 h 305"/>
                <a:gd name="T4" fmla="*/ 334 w 1012"/>
                <a:gd name="T5" fmla="*/ 0 h 305"/>
                <a:gd name="T6" fmla="*/ 0 w 1012"/>
                <a:gd name="T7" fmla="*/ 305 h 305"/>
                <a:gd name="T8" fmla="*/ 1012 w 1012"/>
                <a:gd name="T9" fmla="*/ 305 h 305"/>
                <a:gd name="T10" fmla="*/ 678 w 1012"/>
                <a:gd name="T11" fmla="*/ 0 h 305"/>
                <a:gd name="T12" fmla="*/ 758 w 1012"/>
                <a:gd name="T13" fmla="*/ 287 h 305"/>
                <a:gd name="T14" fmla="*/ 652 w 1012"/>
                <a:gd name="T15" fmla="*/ 181 h 305"/>
                <a:gd name="T16" fmla="*/ 758 w 1012"/>
                <a:gd name="T17" fmla="*/ 74 h 305"/>
                <a:gd name="T18" fmla="*/ 865 w 1012"/>
                <a:gd name="T19" fmla="*/ 181 h 305"/>
                <a:gd name="T20" fmla="*/ 758 w 1012"/>
                <a:gd name="T21" fmla="*/ 287 h 3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12" h="305">
                  <a:moveTo>
                    <a:pt x="678" y="0"/>
                  </a:moveTo>
                  <a:cubicBezTo>
                    <a:pt x="506" y="204"/>
                    <a:pt x="506" y="204"/>
                    <a:pt x="506" y="204"/>
                  </a:cubicBezTo>
                  <a:cubicBezTo>
                    <a:pt x="334" y="0"/>
                    <a:pt x="334" y="0"/>
                    <a:pt x="334" y="0"/>
                  </a:cubicBezTo>
                  <a:cubicBezTo>
                    <a:pt x="334" y="0"/>
                    <a:pt x="0" y="101"/>
                    <a:pt x="0" y="305"/>
                  </a:cubicBezTo>
                  <a:cubicBezTo>
                    <a:pt x="1012" y="305"/>
                    <a:pt x="1012" y="305"/>
                    <a:pt x="1012" y="305"/>
                  </a:cubicBezTo>
                  <a:cubicBezTo>
                    <a:pt x="1012" y="101"/>
                    <a:pt x="678" y="0"/>
                    <a:pt x="678" y="0"/>
                  </a:cubicBezTo>
                  <a:close/>
                  <a:moveTo>
                    <a:pt x="758" y="287"/>
                  </a:moveTo>
                  <a:cubicBezTo>
                    <a:pt x="700" y="287"/>
                    <a:pt x="652" y="239"/>
                    <a:pt x="652" y="181"/>
                  </a:cubicBezTo>
                  <a:cubicBezTo>
                    <a:pt x="652" y="122"/>
                    <a:pt x="700" y="74"/>
                    <a:pt x="758" y="74"/>
                  </a:cubicBezTo>
                  <a:cubicBezTo>
                    <a:pt x="817" y="74"/>
                    <a:pt x="865" y="122"/>
                    <a:pt x="865" y="181"/>
                  </a:cubicBezTo>
                  <a:cubicBezTo>
                    <a:pt x="865" y="239"/>
                    <a:pt x="817" y="287"/>
                    <a:pt x="758" y="28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" name="Freeform 170"/>
            <p:cNvSpPr/>
            <p:nvPr>
              <p:custDataLst>
                <p:tags r:id="rId19"/>
              </p:custDataLst>
            </p:nvPr>
          </p:nvSpPr>
          <p:spPr bwMode="auto">
            <a:xfrm>
              <a:off x="16178" y="2730"/>
              <a:ext cx="85" cy="85"/>
            </a:xfrm>
            <a:custGeom>
              <a:gdLst>
                <a:gd name="T0" fmla="*/ 22 w 34"/>
                <a:gd name="T1" fmla="*/ 0 h 34"/>
                <a:gd name="T2" fmla="*/ 11 w 34"/>
                <a:gd name="T3" fmla="*/ 0 h 34"/>
                <a:gd name="T4" fmla="*/ 11 w 34"/>
                <a:gd name="T5" fmla="*/ 12 h 34"/>
                <a:gd name="T6" fmla="*/ 0 w 34"/>
                <a:gd name="T7" fmla="*/ 12 h 34"/>
                <a:gd name="T8" fmla="*/ 0 w 34"/>
                <a:gd name="T9" fmla="*/ 22 h 34"/>
                <a:gd name="T10" fmla="*/ 11 w 34"/>
                <a:gd name="T11" fmla="*/ 22 h 34"/>
                <a:gd name="T12" fmla="*/ 11 w 34"/>
                <a:gd name="T13" fmla="*/ 34 h 34"/>
                <a:gd name="T14" fmla="*/ 22 w 34"/>
                <a:gd name="T15" fmla="*/ 34 h 34"/>
                <a:gd name="T16" fmla="*/ 22 w 34"/>
                <a:gd name="T17" fmla="*/ 22 h 34"/>
                <a:gd name="T18" fmla="*/ 34 w 34"/>
                <a:gd name="T19" fmla="*/ 22 h 34"/>
                <a:gd name="T20" fmla="*/ 34 w 34"/>
                <a:gd name="T21" fmla="*/ 12 h 34"/>
                <a:gd name="T22" fmla="*/ 22 w 34"/>
                <a:gd name="T23" fmla="*/ 12 h 34"/>
                <a:gd name="T24" fmla="*/ 22 w 34"/>
                <a:gd name="T25" fmla="*/ 0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4" h="34">
                  <a:moveTo>
                    <a:pt x="22" y="0"/>
                  </a:moveTo>
                  <a:lnTo>
                    <a:pt x="11" y="0"/>
                  </a:lnTo>
                  <a:lnTo>
                    <a:pt x="11" y="12"/>
                  </a:lnTo>
                  <a:lnTo>
                    <a:pt x="0" y="12"/>
                  </a:lnTo>
                  <a:lnTo>
                    <a:pt x="0" y="22"/>
                  </a:lnTo>
                  <a:lnTo>
                    <a:pt x="11" y="22"/>
                  </a:lnTo>
                  <a:lnTo>
                    <a:pt x="11" y="34"/>
                  </a:lnTo>
                  <a:lnTo>
                    <a:pt x="22" y="34"/>
                  </a:lnTo>
                  <a:lnTo>
                    <a:pt x="22" y="22"/>
                  </a:lnTo>
                  <a:lnTo>
                    <a:pt x="34" y="22"/>
                  </a:lnTo>
                  <a:lnTo>
                    <a:pt x="34" y="12"/>
                  </a:lnTo>
                  <a:lnTo>
                    <a:pt x="22" y="12"/>
                  </a:lnTo>
                  <a:lnTo>
                    <a:pt x="2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" name="Freeform 171"/>
            <p:cNvSpPr/>
            <p:nvPr>
              <p:custDataLst>
                <p:tags r:id="rId20"/>
              </p:custDataLst>
            </p:nvPr>
          </p:nvSpPr>
          <p:spPr bwMode="auto">
            <a:xfrm>
              <a:off x="15895" y="2425"/>
              <a:ext cx="315" cy="255"/>
            </a:xfrm>
            <a:custGeom>
              <a:gdLst>
                <a:gd name="T0" fmla="*/ 238 w 476"/>
                <a:gd name="T1" fmla="*/ 385 h 385"/>
                <a:gd name="T2" fmla="*/ 476 w 476"/>
                <a:gd name="T3" fmla="*/ 110 h 385"/>
                <a:gd name="T4" fmla="*/ 456 w 476"/>
                <a:gd name="T5" fmla="*/ 0 h 385"/>
                <a:gd name="T6" fmla="*/ 238 w 476"/>
                <a:gd name="T7" fmla="*/ 0 h 385"/>
                <a:gd name="T8" fmla="*/ 20 w 476"/>
                <a:gd name="T9" fmla="*/ 0 h 385"/>
                <a:gd name="T10" fmla="*/ 0 w 476"/>
                <a:gd name="T11" fmla="*/ 110 h 385"/>
                <a:gd name="T12" fmla="*/ 238 w 476"/>
                <a:gd name="T13" fmla="*/ 385 h 3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6" h="385">
                  <a:moveTo>
                    <a:pt x="238" y="385"/>
                  </a:moveTo>
                  <a:cubicBezTo>
                    <a:pt x="370" y="385"/>
                    <a:pt x="476" y="262"/>
                    <a:pt x="476" y="110"/>
                  </a:cubicBezTo>
                  <a:cubicBezTo>
                    <a:pt x="476" y="71"/>
                    <a:pt x="469" y="34"/>
                    <a:pt x="456" y="0"/>
                  </a:cubicBezTo>
                  <a:cubicBezTo>
                    <a:pt x="238" y="0"/>
                    <a:pt x="238" y="0"/>
                    <a:pt x="238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7" y="34"/>
                    <a:pt x="0" y="71"/>
                    <a:pt x="0" y="110"/>
                  </a:cubicBezTo>
                  <a:cubicBezTo>
                    <a:pt x="0" y="262"/>
                    <a:pt x="106" y="385"/>
                    <a:pt x="238" y="38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8" name="Freeform 172"/>
            <p:cNvSpPr/>
            <p:nvPr>
              <p:custDataLst>
                <p:tags r:id="rId21"/>
              </p:custDataLst>
            </p:nvPr>
          </p:nvSpPr>
          <p:spPr bwMode="auto">
            <a:xfrm>
              <a:off x="16168" y="2425"/>
              <a:ext cx="185" cy="315"/>
            </a:xfrm>
            <a:custGeom>
              <a:gdLst>
                <a:gd name="T0" fmla="*/ 282 w 282"/>
                <a:gd name="T1" fmla="*/ 393 h 475"/>
                <a:gd name="T2" fmla="*/ 171 w 282"/>
                <a:gd name="T3" fmla="*/ 334 h 475"/>
                <a:gd name="T4" fmla="*/ 139 w 282"/>
                <a:gd name="T5" fmla="*/ 0 h 475"/>
                <a:gd name="T6" fmla="*/ 62 w 282"/>
                <a:gd name="T7" fmla="*/ 0 h 475"/>
                <a:gd name="T8" fmla="*/ 82 w 282"/>
                <a:gd name="T9" fmla="*/ 110 h 475"/>
                <a:gd name="T10" fmla="*/ 0 w 282"/>
                <a:gd name="T11" fmla="*/ 318 h 475"/>
                <a:gd name="T12" fmla="*/ 269 w 282"/>
                <a:gd name="T13" fmla="*/ 475 h 4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2" h="475">
                  <a:moveTo>
                    <a:pt x="282" y="393"/>
                  </a:moveTo>
                  <a:cubicBezTo>
                    <a:pt x="269" y="336"/>
                    <a:pt x="171" y="334"/>
                    <a:pt x="171" y="334"/>
                  </a:cubicBezTo>
                  <a:cubicBezTo>
                    <a:pt x="220" y="197"/>
                    <a:pt x="163" y="51"/>
                    <a:pt x="139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75" y="34"/>
                    <a:pt x="82" y="71"/>
                    <a:pt x="82" y="110"/>
                  </a:cubicBezTo>
                  <a:cubicBezTo>
                    <a:pt x="82" y="193"/>
                    <a:pt x="50" y="267"/>
                    <a:pt x="0" y="318"/>
                  </a:cubicBezTo>
                  <a:cubicBezTo>
                    <a:pt x="11" y="321"/>
                    <a:pt x="175" y="373"/>
                    <a:pt x="269" y="47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9" name="Freeform 173"/>
            <p:cNvSpPr/>
            <p:nvPr>
              <p:custDataLst>
                <p:tags r:id="rId22"/>
              </p:custDataLst>
            </p:nvPr>
          </p:nvSpPr>
          <p:spPr bwMode="auto">
            <a:xfrm>
              <a:off x="15745" y="2425"/>
              <a:ext cx="190" cy="318"/>
            </a:xfrm>
            <a:custGeom>
              <a:gdLst>
                <a:gd name="T0" fmla="*/ 5 w 289"/>
                <a:gd name="T1" fmla="*/ 393 h 480"/>
                <a:gd name="T2" fmla="*/ 20 w 289"/>
                <a:gd name="T3" fmla="*/ 480 h 480"/>
                <a:gd name="T4" fmla="*/ 289 w 289"/>
                <a:gd name="T5" fmla="*/ 319 h 480"/>
                <a:gd name="T6" fmla="*/ 205 w 289"/>
                <a:gd name="T7" fmla="*/ 110 h 480"/>
                <a:gd name="T8" fmla="*/ 225 w 289"/>
                <a:gd name="T9" fmla="*/ 0 h 480"/>
                <a:gd name="T10" fmla="*/ 148 w 289"/>
                <a:gd name="T11" fmla="*/ 0 h 480"/>
                <a:gd name="T12" fmla="*/ 116 w 289"/>
                <a:gd name="T13" fmla="*/ 334 h 480"/>
                <a:gd name="T14" fmla="*/ 5 w 289"/>
                <a:gd name="T15" fmla="*/ 393 h 4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9" h="480">
                  <a:moveTo>
                    <a:pt x="5" y="393"/>
                  </a:moveTo>
                  <a:cubicBezTo>
                    <a:pt x="0" y="415"/>
                    <a:pt x="4" y="450"/>
                    <a:pt x="20" y="480"/>
                  </a:cubicBezTo>
                  <a:cubicBezTo>
                    <a:pt x="106" y="383"/>
                    <a:pt x="257" y="330"/>
                    <a:pt x="289" y="319"/>
                  </a:cubicBezTo>
                  <a:cubicBezTo>
                    <a:pt x="237" y="269"/>
                    <a:pt x="205" y="194"/>
                    <a:pt x="205" y="110"/>
                  </a:cubicBezTo>
                  <a:cubicBezTo>
                    <a:pt x="205" y="71"/>
                    <a:pt x="212" y="34"/>
                    <a:pt x="225" y="0"/>
                  </a:cubicBezTo>
                  <a:cubicBezTo>
                    <a:pt x="148" y="0"/>
                    <a:pt x="148" y="0"/>
                    <a:pt x="148" y="0"/>
                  </a:cubicBezTo>
                  <a:cubicBezTo>
                    <a:pt x="124" y="51"/>
                    <a:pt x="67" y="197"/>
                    <a:pt x="116" y="334"/>
                  </a:cubicBezTo>
                  <a:cubicBezTo>
                    <a:pt x="116" y="334"/>
                    <a:pt x="18" y="336"/>
                    <a:pt x="5" y="39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0" name="Freeform 174"/>
            <p:cNvSpPr>
              <a:spLocks noEditPoints="1"/>
            </p:cNvSpPr>
            <p:nvPr>
              <p:custDataLst>
                <p:tags r:id="rId23"/>
              </p:custDataLst>
            </p:nvPr>
          </p:nvSpPr>
          <p:spPr bwMode="auto">
            <a:xfrm>
              <a:off x="15808" y="2063"/>
              <a:ext cx="488" cy="348"/>
            </a:xfrm>
            <a:custGeom>
              <a:gdLst>
                <a:gd name="T0" fmla="*/ 719 w 738"/>
                <a:gd name="T1" fmla="*/ 335 h 527"/>
                <a:gd name="T2" fmla="*/ 403 w 738"/>
                <a:gd name="T3" fmla="*/ 19 h 527"/>
                <a:gd name="T4" fmla="*/ 335 w 738"/>
                <a:gd name="T5" fmla="*/ 19 h 527"/>
                <a:gd name="T6" fmla="*/ 19 w 738"/>
                <a:gd name="T7" fmla="*/ 335 h 527"/>
                <a:gd name="T8" fmla="*/ 19 w 738"/>
                <a:gd name="T9" fmla="*/ 403 h 527"/>
                <a:gd name="T10" fmla="*/ 143 w 738"/>
                <a:gd name="T11" fmla="*/ 527 h 527"/>
                <a:gd name="T12" fmla="*/ 594 w 738"/>
                <a:gd name="T13" fmla="*/ 527 h 527"/>
                <a:gd name="T14" fmla="*/ 719 w 738"/>
                <a:gd name="T15" fmla="*/ 403 h 527"/>
                <a:gd name="T16" fmla="*/ 719 w 738"/>
                <a:gd name="T17" fmla="*/ 335 h 527"/>
                <a:gd name="T18" fmla="*/ 551 w 738"/>
                <a:gd name="T19" fmla="*/ 393 h 527"/>
                <a:gd name="T20" fmla="*/ 425 w 738"/>
                <a:gd name="T21" fmla="*/ 393 h 527"/>
                <a:gd name="T22" fmla="*/ 425 w 738"/>
                <a:gd name="T23" fmla="*/ 519 h 527"/>
                <a:gd name="T24" fmla="*/ 313 w 738"/>
                <a:gd name="T25" fmla="*/ 519 h 527"/>
                <a:gd name="T26" fmla="*/ 313 w 738"/>
                <a:gd name="T27" fmla="*/ 393 h 527"/>
                <a:gd name="T28" fmla="*/ 187 w 738"/>
                <a:gd name="T29" fmla="*/ 393 h 527"/>
                <a:gd name="T30" fmla="*/ 187 w 738"/>
                <a:gd name="T31" fmla="*/ 281 h 527"/>
                <a:gd name="T32" fmla="*/ 313 w 738"/>
                <a:gd name="T33" fmla="*/ 281 h 527"/>
                <a:gd name="T34" fmla="*/ 313 w 738"/>
                <a:gd name="T35" fmla="*/ 155 h 527"/>
                <a:gd name="T36" fmla="*/ 425 w 738"/>
                <a:gd name="T37" fmla="*/ 155 h 527"/>
                <a:gd name="T38" fmla="*/ 425 w 738"/>
                <a:gd name="T39" fmla="*/ 281 h 527"/>
                <a:gd name="T40" fmla="*/ 551 w 738"/>
                <a:gd name="T41" fmla="*/ 281 h 527"/>
                <a:gd name="T42" fmla="*/ 551 w 738"/>
                <a:gd name="T43" fmla="*/ 393 h 5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8" h="527">
                  <a:moveTo>
                    <a:pt x="719" y="335"/>
                  </a:moveTo>
                  <a:cubicBezTo>
                    <a:pt x="403" y="19"/>
                    <a:pt x="403" y="19"/>
                    <a:pt x="403" y="19"/>
                  </a:cubicBezTo>
                  <a:cubicBezTo>
                    <a:pt x="384" y="0"/>
                    <a:pt x="354" y="0"/>
                    <a:pt x="335" y="19"/>
                  </a:cubicBezTo>
                  <a:cubicBezTo>
                    <a:pt x="19" y="335"/>
                    <a:pt x="19" y="335"/>
                    <a:pt x="19" y="335"/>
                  </a:cubicBezTo>
                  <a:cubicBezTo>
                    <a:pt x="0" y="354"/>
                    <a:pt x="0" y="384"/>
                    <a:pt x="19" y="403"/>
                  </a:cubicBezTo>
                  <a:cubicBezTo>
                    <a:pt x="143" y="527"/>
                    <a:pt x="143" y="527"/>
                    <a:pt x="143" y="527"/>
                  </a:cubicBezTo>
                  <a:cubicBezTo>
                    <a:pt x="594" y="527"/>
                    <a:pt x="594" y="527"/>
                    <a:pt x="594" y="527"/>
                  </a:cubicBezTo>
                  <a:cubicBezTo>
                    <a:pt x="719" y="403"/>
                    <a:pt x="719" y="403"/>
                    <a:pt x="719" y="403"/>
                  </a:cubicBezTo>
                  <a:cubicBezTo>
                    <a:pt x="738" y="384"/>
                    <a:pt x="738" y="354"/>
                    <a:pt x="719" y="335"/>
                  </a:cubicBezTo>
                  <a:close/>
                  <a:moveTo>
                    <a:pt x="551" y="393"/>
                  </a:moveTo>
                  <a:cubicBezTo>
                    <a:pt x="425" y="393"/>
                    <a:pt x="425" y="393"/>
                    <a:pt x="425" y="393"/>
                  </a:cubicBezTo>
                  <a:cubicBezTo>
                    <a:pt x="425" y="519"/>
                    <a:pt x="425" y="519"/>
                    <a:pt x="425" y="519"/>
                  </a:cubicBezTo>
                  <a:cubicBezTo>
                    <a:pt x="313" y="519"/>
                    <a:pt x="313" y="519"/>
                    <a:pt x="313" y="519"/>
                  </a:cubicBezTo>
                  <a:cubicBezTo>
                    <a:pt x="313" y="393"/>
                    <a:pt x="313" y="393"/>
                    <a:pt x="313" y="393"/>
                  </a:cubicBezTo>
                  <a:cubicBezTo>
                    <a:pt x="187" y="393"/>
                    <a:pt x="187" y="393"/>
                    <a:pt x="187" y="393"/>
                  </a:cubicBezTo>
                  <a:cubicBezTo>
                    <a:pt x="187" y="281"/>
                    <a:pt x="187" y="281"/>
                    <a:pt x="187" y="281"/>
                  </a:cubicBezTo>
                  <a:cubicBezTo>
                    <a:pt x="313" y="281"/>
                    <a:pt x="313" y="281"/>
                    <a:pt x="313" y="281"/>
                  </a:cubicBezTo>
                  <a:cubicBezTo>
                    <a:pt x="313" y="155"/>
                    <a:pt x="313" y="155"/>
                    <a:pt x="313" y="155"/>
                  </a:cubicBezTo>
                  <a:cubicBezTo>
                    <a:pt x="425" y="155"/>
                    <a:pt x="425" y="155"/>
                    <a:pt x="425" y="155"/>
                  </a:cubicBezTo>
                  <a:cubicBezTo>
                    <a:pt x="425" y="281"/>
                    <a:pt x="425" y="281"/>
                    <a:pt x="425" y="281"/>
                  </a:cubicBezTo>
                  <a:cubicBezTo>
                    <a:pt x="551" y="281"/>
                    <a:pt x="551" y="281"/>
                    <a:pt x="551" y="281"/>
                  </a:cubicBezTo>
                  <a:lnTo>
                    <a:pt x="551" y="3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24"/>
            </p:custDataLst>
          </p:nvPr>
        </p:nvSpPr>
        <p:spPr>
          <a:xfrm>
            <a:off x="608965" y="2698115"/>
            <a:ext cx="1098359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</a:t>
            </a:r>
            <a:endParaRPr lang="zh-CN" altLang="en-US" smtClean="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>
            <p:custDataLst>
              <p:tags r:id="rId5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6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7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8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0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1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4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5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7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18"/>
            </p:custDataLst>
          </p:nvPr>
        </p:nvSpPr>
        <p:spPr>
          <a:xfrm>
            <a:off x="608965" y="2698115"/>
            <a:ext cx="1098359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</a:t>
            </a:r>
            <a:endParaRPr lang="zh-CN" altLang="en-US" smtClean="0"/>
          </a:p>
        </p:txBody>
      </p:sp>
      <p:sp>
        <p:nvSpPr>
          <p:cNvPr id="2" name="文本框 1"/>
          <p:cNvSpPr txBox="1"/>
          <p:nvPr/>
        </p:nvSpPr>
        <p:spPr>
          <a:xfrm>
            <a:off x="5309870" y="802005"/>
            <a:ext cx="138366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 b="1">
                <a:solidFill>
                  <a:schemeClr val="accent2"/>
                </a:solidFill>
                <a:latin typeface="微软雅黑" panose="020b0503020204020204" charset="-122"/>
                <a:ea typeface="微软雅黑" panose="020b0503020204020204" charset="-122"/>
              </a:rPr>
              <a:t>壹</a:t>
            </a:r>
            <a:endParaRPr lang="zh-CN" altLang="en-US" sz="8800" b="1">
              <a:solidFill>
                <a:schemeClr val="accent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8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>
            <p:custDataLst>
              <p:tags r:id="rId5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6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7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8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0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1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4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5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7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18"/>
            </p:custDataLst>
          </p:nvPr>
        </p:nvSpPr>
        <p:spPr>
          <a:xfrm>
            <a:off x="608965" y="2698115"/>
            <a:ext cx="1098359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</a:t>
            </a:r>
            <a:endParaRPr lang="zh-CN" altLang="en-US" smtClean="0"/>
          </a:p>
        </p:txBody>
      </p:sp>
      <p:sp>
        <p:nvSpPr>
          <p:cNvPr id="2" name="文本框 1"/>
          <p:cNvSpPr txBox="1"/>
          <p:nvPr/>
        </p:nvSpPr>
        <p:spPr>
          <a:xfrm>
            <a:off x="5309870" y="802005"/>
            <a:ext cx="138366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 b="1">
                <a:solidFill>
                  <a:schemeClr val="accent2"/>
                </a:solidFill>
                <a:latin typeface="微软雅黑" panose="020b0503020204020204" charset="-122"/>
                <a:ea typeface="微软雅黑" panose="020b0503020204020204" charset="-122"/>
              </a:rPr>
              <a:t>贰</a:t>
            </a:r>
            <a:endParaRPr lang="zh-CN" altLang="en-US" sz="8800" b="1">
              <a:solidFill>
                <a:schemeClr val="accent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9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>
            <p:custDataLst>
              <p:tags r:id="rId5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6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7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8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0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1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4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5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7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18"/>
            </p:custDataLst>
          </p:nvPr>
        </p:nvSpPr>
        <p:spPr>
          <a:xfrm>
            <a:off x="608965" y="2698115"/>
            <a:ext cx="1098359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</a:t>
            </a:r>
            <a:endParaRPr lang="zh-CN" altLang="en-US" smtClean="0"/>
          </a:p>
        </p:txBody>
      </p:sp>
      <p:sp>
        <p:nvSpPr>
          <p:cNvPr id="2" name="文本框 1"/>
          <p:cNvSpPr txBox="1"/>
          <p:nvPr/>
        </p:nvSpPr>
        <p:spPr>
          <a:xfrm>
            <a:off x="5309870" y="802005"/>
            <a:ext cx="138366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 b="1">
                <a:solidFill>
                  <a:schemeClr val="accent2"/>
                </a:solidFill>
                <a:latin typeface="微软雅黑" panose="020b0503020204020204" charset="-122"/>
                <a:ea typeface="微软雅黑" panose="020b0503020204020204" charset="-122"/>
              </a:rPr>
              <a:t>叁</a:t>
            </a:r>
            <a:endParaRPr lang="zh-CN" altLang="en-US" sz="8800" b="1">
              <a:solidFill>
                <a:schemeClr val="accent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0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>
            <p:custDataLst>
              <p:tags r:id="rId5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6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7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8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0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1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4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5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7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18"/>
            </p:custDataLst>
          </p:nvPr>
        </p:nvSpPr>
        <p:spPr>
          <a:xfrm>
            <a:off x="608965" y="2698115"/>
            <a:ext cx="1098359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</a:t>
            </a:r>
            <a:endParaRPr lang="zh-CN" altLang="en-US" smtClean="0"/>
          </a:p>
        </p:txBody>
      </p:sp>
      <p:sp>
        <p:nvSpPr>
          <p:cNvPr id="2" name="文本框 1"/>
          <p:cNvSpPr txBox="1"/>
          <p:nvPr/>
        </p:nvSpPr>
        <p:spPr>
          <a:xfrm>
            <a:off x="5309870" y="802005"/>
            <a:ext cx="138366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 b="1">
                <a:solidFill>
                  <a:schemeClr val="accent2"/>
                </a:solidFill>
                <a:latin typeface="微软雅黑" panose="020b0503020204020204" charset="-122"/>
                <a:ea typeface="微软雅黑" panose="020b0503020204020204" charset="-122"/>
              </a:rPr>
              <a:t>肆</a:t>
            </a:r>
            <a:endParaRPr lang="zh-CN" altLang="en-US" sz="8800" b="1">
              <a:solidFill>
                <a:schemeClr val="accent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>
            <p:custDataLst>
              <p:tags r:id="rId5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6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7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8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0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1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4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5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7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18"/>
            </p:custDataLst>
          </p:nvPr>
        </p:nvSpPr>
        <p:spPr>
          <a:xfrm>
            <a:off x="608965" y="2698115"/>
            <a:ext cx="1098359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</a:t>
            </a:r>
            <a:endParaRPr lang="zh-CN" altLang="en-US" smtClean="0"/>
          </a:p>
        </p:txBody>
      </p:sp>
      <p:sp>
        <p:nvSpPr>
          <p:cNvPr id="2" name="文本框 1"/>
          <p:cNvSpPr txBox="1"/>
          <p:nvPr/>
        </p:nvSpPr>
        <p:spPr>
          <a:xfrm>
            <a:off x="5309870" y="802005"/>
            <a:ext cx="138366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 b="1">
                <a:solidFill>
                  <a:schemeClr val="accent2"/>
                </a:solidFill>
                <a:latin typeface="微软雅黑" panose="020b0503020204020204" charset="-122"/>
                <a:ea typeface="微软雅黑" panose="020b0503020204020204" charset="-122"/>
              </a:rPr>
              <a:t>伍</a:t>
            </a:r>
            <a:endParaRPr lang="zh-CN" altLang="en-US" sz="8800" b="1">
              <a:solidFill>
                <a:schemeClr val="accent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2_标题幻灯片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-9525" y="-9525"/>
            <a:ext cx="12251055" cy="68764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圆角矩形 1"/>
          <p:cNvSpPr/>
          <p:nvPr/>
        </p:nvSpPr>
        <p:spPr>
          <a:xfrm>
            <a:off x="120015" y="149225"/>
            <a:ext cx="11962130" cy="6572885"/>
          </a:xfrm>
          <a:prstGeom prst="roundRect">
            <a:avLst>
              <a:gd name="adj" fmla="val 11942"/>
            </a:avLst>
          </a:prstGeom>
          <a:blipFill rotWithShape="1">
            <a:blip r:embed="rId1"/>
            <a:stretch>
              <a:fillRect/>
            </a:stretch>
          </a:blip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1" name="组合 40"/>
          <p:cNvGrpSpPr/>
          <p:nvPr/>
        </p:nvGrpSpPr>
        <p:grpSpPr>
          <a:xfrm>
            <a:off x="563245" y="252857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8" name="组合 57"/>
          <p:cNvGrpSpPr/>
          <p:nvPr/>
        </p:nvGrpSpPr>
        <p:grpSpPr>
          <a:xfrm>
            <a:off x="965835" y="2637790"/>
            <a:ext cx="1295400" cy="1532255"/>
            <a:chOff x="15718" y="2063"/>
            <a:chExt cx="670" cy="792"/>
          </a:xfrm>
          <a:solidFill>
            <a:schemeClr val="accent2"/>
          </a:solidFill>
        </p:grpSpPr>
        <p:sp>
          <p:nvSpPr>
            <p:cNvPr id="265" name="Freeform 169"/>
            <p:cNvSpPr>
              <a:spLocks noEditPoints="1"/>
            </p:cNvSpPr>
            <p:nvPr>
              <p:custDataLst>
                <p:tags r:id="rId4"/>
              </p:custDataLst>
            </p:nvPr>
          </p:nvSpPr>
          <p:spPr bwMode="auto">
            <a:xfrm>
              <a:off x="15718" y="2653"/>
              <a:ext cx="670" cy="203"/>
            </a:xfrm>
            <a:custGeom>
              <a:gdLst>
                <a:gd name="T0" fmla="*/ 678 w 1012"/>
                <a:gd name="T1" fmla="*/ 0 h 305"/>
                <a:gd name="T2" fmla="*/ 506 w 1012"/>
                <a:gd name="T3" fmla="*/ 204 h 305"/>
                <a:gd name="T4" fmla="*/ 334 w 1012"/>
                <a:gd name="T5" fmla="*/ 0 h 305"/>
                <a:gd name="T6" fmla="*/ 0 w 1012"/>
                <a:gd name="T7" fmla="*/ 305 h 305"/>
                <a:gd name="T8" fmla="*/ 1012 w 1012"/>
                <a:gd name="T9" fmla="*/ 305 h 305"/>
                <a:gd name="T10" fmla="*/ 678 w 1012"/>
                <a:gd name="T11" fmla="*/ 0 h 305"/>
                <a:gd name="T12" fmla="*/ 758 w 1012"/>
                <a:gd name="T13" fmla="*/ 287 h 305"/>
                <a:gd name="T14" fmla="*/ 652 w 1012"/>
                <a:gd name="T15" fmla="*/ 181 h 305"/>
                <a:gd name="T16" fmla="*/ 758 w 1012"/>
                <a:gd name="T17" fmla="*/ 74 h 305"/>
                <a:gd name="T18" fmla="*/ 865 w 1012"/>
                <a:gd name="T19" fmla="*/ 181 h 305"/>
                <a:gd name="T20" fmla="*/ 758 w 1012"/>
                <a:gd name="T21" fmla="*/ 287 h 3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12" h="305">
                  <a:moveTo>
                    <a:pt x="678" y="0"/>
                  </a:moveTo>
                  <a:cubicBezTo>
                    <a:pt x="506" y="204"/>
                    <a:pt x="506" y="204"/>
                    <a:pt x="506" y="204"/>
                  </a:cubicBezTo>
                  <a:cubicBezTo>
                    <a:pt x="334" y="0"/>
                    <a:pt x="334" y="0"/>
                    <a:pt x="334" y="0"/>
                  </a:cubicBezTo>
                  <a:cubicBezTo>
                    <a:pt x="334" y="0"/>
                    <a:pt x="0" y="101"/>
                    <a:pt x="0" y="305"/>
                  </a:cubicBezTo>
                  <a:cubicBezTo>
                    <a:pt x="1012" y="305"/>
                    <a:pt x="1012" y="305"/>
                    <a:pt x="1012" y="305"/>
                  </a:cubicBezTo>
                  <a:cubicBezTo>
                    <a:pt x="1012" y="101"/>
                    <a:pt x="678" y="0"/>
                    <a:pt x="678" y="0"/>
                  </a:cubicBezTo>
                  <a:close/>
                  <a:moveTo>
                    <a:pt x="758" y="287"/>
                  </a:moveTo>
                  <a:cubicBezTo>
                    <a:pt x="700" y="287"/>
                    <a:pt x="652" y="239"/>
                    <a:pt x="652" y="181"/>
                  </a:cubicBezTo>
                  <a:cubicBezTo>
                    <a:pt x="652" y="122"/>
                    <a:pt x="700" y="74"/>
                    <a:pt x="758" y="74"/>
                  </a:cubicBezTo>
                  <a:cubicBezTo>
                    <a:pt x="817" y="74"/>
                    <a:pt x="865" y="122"/>
                    <a:pt x="865" y="181"/>
                  </a:cubicBezTo>
                  <a:cubicBezTo>
                    <a:pt x="865" y="239"/>
                    <a:pt x="817" y="287"/>
                    <a:pt x="758" y="28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" name="Freeform 170"/>
            <p:cNvSpPr/>
            <p:nvPr>
              <p:custDataLst>
                <p:tags r:id="rId5"/>
              </p:custDataLst>
            </p:nvPr>
          </p:nvSpPr>
          <p:spPr bwMode="auto">
            <a:xfrm>
              <a:off x="16178" y="2730"/>
              <a:ext cx="85" cy="85"/>
            </a:xfrm>
            <a:custGeom>
              <a:gdLst>
                <a:gd name="T0" fmla="*/ 22 w 34"/>
                <a:gd name="T1" fmla="*/ 0 h 34"/>
                <a:gd name="T2" fmla="*/ 11 w 34"/>
                <a:gd name="T3" fmla="*/ 0 h 34"/>
                <a:gd name="T4" fmla="*/ 11 w 34"/>
                <a:gd name="T5" fmla="*/ 12 h 34"/>
                <a:gd name="T6" fmla="*/ 0 w 34"/>
                <a:gd name="T7" fmla="*/ 12 h 34"/>
                <a:gd name="T8" fmla="*/ 0 w 34"/>
                <a:gd name="T9" fmla="*/ 22 h 34"/>
                <a:gd name="T10" fmla="*/ 11 w 34"/>
                <a:gd name="T11" fmla="*/ 22 h 34"/>
                <a:gd name="T12" fmla="*/ 11 w 34"/>
                <a:gd name="T13" fmla="*/ 34 h 34"/>
                <a:gd name="T14" fmla="*/ 22 w 34"/>
                <a:gd name="T15" fmla="*/ 34 h 34"/>
                <a:gd name="T16" fmla="*/ 22 w 34"/>
                <a:gd name="T17" fmla="*/ 22 h 34"/>
                <a:gd name="T18" fmla="*/ 34 w 34"/>
                <a:gd name="T19" fmla="*/ 22 h 34"/>
                <a:gd name="T20" fmla="*/ 34 w 34"/>
                <a:gd name="T21" fmla="*/ 12 h 34"/>
                <a:gd name="T22" fmla="*/ 22 w 34"/>
                <a:gd name="T23" fmla="*/ 12 h 34"/>
                <a:gd name="T24" fmla="*/ 22 w 34"/>
                <a:gd name="T25" fmla="*/ 0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4" h="34">
                  <a:moveTo>
                    <a:pt x="22" y="0"/>
                  </a:moveTo>
                  <a:lnTo>
                    <a:pt x="11" y="0"/>
                  </a:lnTo>
                  <a:lnTo>
                    <a:pt x="11" y="12"/>
                  </a:lnTo>
                  <a:lnTo>
                    <a:pt x="0" y="12"/>
                  </a:lnTo>
                  <a:lnTo>
                    <a:pt x="0" y="22"/>
                  </a:lnTo>
                  <a:lnTo>
                    <a:pt x="11" y="22"/>
                  </a:lnTo>
                  <a:lnTo>
                    <a:pt x="11" y="34"/>
                  </a:lnTo>
                  <a:lnTo>
                    <a:pt x="22" y="34"/>
                  </a:lnTo>
                  <a:lnTo>
                    <a:pt x="22" y="22"/>
                  </a:lnTo>
                  <a:lnTo>
                    <a:pt x="34" y="22"/>
                  </a:lnTo>
                  <a:lnTo>
                    <a:pt x="34" y="12"/>
                  </a:lnTo>
                  <a:lnTo>
                    <a:pt x="22" y="12"/>
                  </a:lnTo>
                  <a:lnTo>
                    <a:pt x="2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" name="Freeform 171"/>
            <p:cNvSpPr/>
            <p:nvPr>
              <p:custDataLst>
                <p:tags r:id="rId6"/>
              </p:custDataLst>
            </p:nvPr>
          </p:nvSpPr>
          <p:spPr bwMode="auto">
            <a:xfrm>
              <a:off x="15895" y="2425"/>
              <a:ext cx="315" cy="255"/>
            </a:xfrm>
            <a:custGeom>
              <a:gdLst>
                <a:gd name="T0" fmla="*/ 238 w 476"/>
                <a:gd name="T1" fmla="*/ 385 h 385"/>
                <a:gd name="T2" fmla="*/ 476 w 476"/>
                <a:gd name="T3" fmla="*/ 110 h 385"/>
                <a:gd name="T4" fmla="*/ 456 w 476"/>
                <a:gd name="T5" fmla="*/ 0 h 385"/>
                <a:gd name="T6" fmla="*/ 238 w 476"/>
                <a:gd name="T7" fmla="*/ 0 h 385"/>
                <a:gd name="T8" fmla="*/ 20 w 476"/>
                <a:gd name="T9" fmla="*/ 0 h 385"/>
                <a:gd name="T10" fmla="*/ 0 w 476"/>
                <a:gd name="T11" fmla="*/ 110 h 385"/>
                <a:gd name="T12" fmla="*/ 238 w 476"/>
                <a:gd name="T13" fmla="*/ 385 h 3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6" h="385">
                  <a:moveTo>
                    <a:pt x="238" y="385"/>
                  </a:moveTo>
                  <a:cubicBezTo>
                    <a:pt x="370" y="385"/>
                    <a:pt x="476" y="262"/>
                    <a:pt x="476" y="110"/>
                  </a:cubicBezTo>
                  <a:cubicBezTo>
                    <a:pt x="476" y="71"/>
                    <a:pt x="469" y="34"/>
                    <a:pt x="456" y="0"/>
                  </a:cubicBezTo>
                  <a:cubicBezTo>
                    <a:pt x="238" y="0"/>
                    <a:pt x="238" y="0"/>
                    <a:pt x="238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7" y="34"/>
                    <a:pt x="0" y="71"/>
                    <a:pt x="0" y="110"/>
                  </a:cubicBezTo>
                  <a:cubicBezTo>
                    <a:pt x="0" y="262"/>
                    <a:pt x="106" y="385"/>
                    <a:pt x="238" y="38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8" name="Freeform 172"/>
            <p:cNvSpPr/>
            <p:nvPr>
              <p:custDataLst>
                <p:tags r:id="rId7"/>
              </p:custDataLst>
            </p:nvPr>
          </p:nvSpPr>
          <p:spPr bwMode="auto">
            <a:xfrm>
              <a:off x="16168" y="2425"/>
              <a:ext cx="185" cy="315"/>
            </a:xfrm>
            <a:custGeom>
              <a:gdLst>
                <a:gd name="T0" fmla="*/ 282 w 282"/>
                <a:gd name="T1" fmla="*/ 393 h 475"/>
                <a:gd name="T2" fmla="*/ 171 w 282"/>
                <a:gd name="T3" fmla="*/ 334 h 475"/>
                <a:gd name="T4" fmla="*/ 139 w 282"/>
                <a:gd name="T5" fmla="*/ 0 h 475"/>
                <a:gd name="T6" fmla="*/ 62 w 282"/>
                <a:gd name="T7" fmla="*/ 0 h 475"/>
                <a:gd name="T8" fmla="*/ 82 w 282"/>
                <a:gd name="T9" fmla="*/ 110 h 475"/>
                <a:gd name="T10" fmla="*/ 0 w 282"/>
                <a:gd name="T11" fmla="*/ 318 h 475"/>
                <a:gd name="T12" fmla="*/ 269 w 282"/>
                <a:gd name="T13" fmla="*/ 475 h 4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2" h="475">
                  <a:moveTo>
                    <a:pt x="282" y="393"/>
                  </a:moveTo>
                  <a:cubicBezTo>
                    <a:pt x="269" y="336"/>
                    <a:pt x="171" y="334"/>
                    <a:pt x="171" y="334"/>
                  </a:cubicBezTo>
                  <a:cubicBezTo>
                    <a:pt x="220" y="197"/>
                    <a:pt x="163" y="51"/>
                    <a:pt x="139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75" y="34"/>
                    <a:pt x="82" y="71"/>
                    <a:pt x="82" y="110"/>
                  </a:cubicBezTo>
                  <a:cubicBezTo>
                    <a:pt x="82" y="193"/>
                    <a:pt x="50" y="267"/>
                    <a:pt x="0" y="318"/>
                  </a:cubicBezTo>
                  <a:cubicBezTo>
                    <a:pt x="11" y="321"/>
                    <a:pt x="175" y="373"/>
                    <a:pt x="269" y="47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9" name="Freeform 173"/>
            <p:cNvSpPr/>
            <p:nvPr>
              <p:custDataLst>
                <p:tags r:id="rId8"/>
              </p:custDataLst>
            </p:nvPr>
          </p:nvSpPr>
          <p:spPr bwMode="auto">
            <a:xfrm>
              <a:off x="15745" y="2425"/>
              <a:ext cx="190" cy="318"/>
            </a:xfrm>
            <a:custGeom>
              <a:gdLst>
                <a:gd name="T0" fmla="*/ 5 w 289"/>
                <a:gd name="T1" fmla="*/ 393 h 480"/>
                <a:gd name="T2" fmla="*/ 20 w 289"/>
                <a:gd name="T3" fmla="*/ 480 h 480"/>
                <a:gd name="T4" fmla="*/ 289 w 289"/>
                <a:gd name="T5" fmla="*/ 319 h 480"/>
                <a:gd name="T6" fmla="*/ 205 w 289"/>
                <a:gd name="T7" fmla="*/ 110 h 480"/>
                <a:gd name="T8" fmla="*/ 225 w 289"/>
                <a:gd name="T9" fmla="*/ 0 h 480"/>
                <a:gd name="T10" fmla="*/ 148 w 289"/>
                <a:gd name="T11" fmla="*/ 0 h 480"/>
                <a:gd name="T12" fmla="*/ 116 w 289"/>
                <a:gd name="T13" fmla="*/ 334 h 480"/>
                <a:gd name="T14" fmla="*/ 5 w 289"/>
                <a:gd name="T15" fmla="*/ 393 h 4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9" h="480">
                  <a:moveTo>
                    <a:pt x="5" y="393"/>
                  </a:moveTo>
                  <a:cubicBezTo>
                    <a:pt x="0" y="415"/>
                    <a:pt x="4" y="450"/>
                    <a:pt x="20" y="480"/>
                  </a:cubicBezTo>
                  <a:cubicBezTo>
                    <a:pt x="106" y="383"/>
                    <a:pt x="257" y="330"/>
                    <a:pt x="289" y="319"/>
                  </a:cubicBezTo>
                  <a:cubicBezTo>
                    <a:pt x="237" y="269"/>
                    <a:pt x="205" y="194"/>
                    <a:pt x="205" y="110"/>
                  </a:cubicBezTo>
                  <a:cubicBezTo>
                    <a:pt x="205" y="71"/>
                    <a:pt x="212" y="34"/>
                    <a:pt x="225" y="0"/>
                  </a:cubicBezTo>
                  <a:cubicBezTo>
                    <a:pt x="148" y="0"/>
                    <a:pt x="148" y="0"/>
                    <a:pt x="148" y="0"/>
                  </a:cubicBezTo>
                  <a:cubicBezTo>
                    <a:pt x="124" y="51"/>
                    <a:pt x="67" y="197"/>
                    <a:pt x="116" y="334"/>
                  </a:cubicBezTo>
                  <a:cubicBezTo>
                    <a:pt x="116" y="334"/>
                    <a:pt x="18" y="336"/>
                    <a:pt x="5" y="39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0" name="Freeform 174"/>
            <p:cNvSpPr>
              <a:spLocks noEditPoints="1"/>
            </p:cNvSpPr>
            <p:nvPr>
              <p:custDataLst>
                <p:tags r:id="rId9"/>
              </p:custDataLst>
            </p:nvPr>
          </p:nvSpPr>
          <p:spPr bwMode="auto">
            <a:xfrm>
              <a:off x="15808" y="2063"/>
              <a:ext cx="488" cy="348"/>
            </a:xfrm>
            <a:custGeom>
              <a:gdLst>
                <a:gd name="T0" fmla="*/ 719 w 738"/>
                <a:gd name="T1" fmla="*/ 335 h 527"/>
                <a:gd name="T2" fmla="*/ 403 w 738"/>
                <a:gd name="T3" fmla="*/ 19 h 527"/>
                <a:gd name="T4" fmla="*/ 335 w 738"/>
                <a:gd name="T5" fmla="*/ 19 h 527"/>
                <a:gd name="T6" fmla="*/ 19 w 738"/>
                <a:gd name="T7" fmla="*/ 335 h 527"/>
                <a:gd name="T8" fmla="*/ 19 w 738"/>
                <a:gd name="T9" fmla="*/ 403 h 527"/>
                <a:gd name="T10" fmla="*/ 143 w 738"/>
                <a:gd name="T11" fmla="*/ 527 h 527"/>
                <a:gd name="T12" fmla="*/ 594 w 738"/>
                <a:gd name="T13" fmla="*/ 527 h 527"/>
                <a:gd name="T14" fmla="*/ 719 w 738"/>
                <a:gd name="T15" fmla="*/ 403 h 527"/>
                <a:gd name="T16" fmla="*/ 719 w 738"/>
                <a:gd name="T17" fmla="*/ 335 h 527"/>
                <a:gd name="T18" fmla="*/ 551 w 738"/>
                <a:gd name="T19" fmla="*/ 393 h 527"/>
                <a:gd name="T20" fmla="*/ 425 w 738"/>
                <a:gd name="T21" fmla="*/ 393 h 527"/>
                <a:gd name="T22" fmla="*/ 425 w 738"/>
                <a:gd name="T23" fmla="*/ 519 h 527"/>
                <a:gd name="T24" fmla="*/ 313 w 738"/>
                <a:gd name="T25" fmla="*/ 519 h 527"/>
                <a:gd name="T26" fmla="*/ 313 w 738"/>
                <a:gd name="T27" fmla="*/ 393 h 527"/>
                <a:gd name="T28" fmla="*/ 187 w 738"/>
                <a:gd name="T29" fmla="*/ 393 h 527"/>
                <a:gd name="T30" fmla="*/ 187 w 738"/>
                <a:gd name="T31" fmla="*/ 281 h 527"/>
                <a:gd name="T32" fmla="*/ 313 w 738"/>
                <a:gd name="T33" fmla="*/ 281 h 527"/>
                <a:gd name="T34" fmla="*/ 313 w 738"/>
                <a:gd name="T35" fmla="*/ 155 h 527"/>
                <a:gd name="T36" fmla="*/ 425 w 738"/>
                <a:gd name="T37" fmla="*/ 155 h 527"/>
                <a:gd name="T38" fmla="*/ 425 w 738"/>
                <a:gd name="T39" fmla="*/ 281 h 527"/>
                <a:gd name="T40" fmla="*/ 551 w 738"/>
                <a:gd name="T41" fmla="*/ 281 h 527"/>
                <a:gd name="T42" fmla="*/ 551 w 738"/>
                <a:gd name="T43" fmla="*/ 393 h 5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8" h="527">
                  <a:moveTo>
                    <a:pt x="719" y="335"/>
                  </a:moveTo>
                  <a:cubicBezTo>
                    <a:pt x="403" y="19"/>
                    <a:pt x="403" y="19"/>
                    <a:pt x="403" y="19"/>
                  </a:cubicBezTo>
                  <a:cubicBezTo>
                    <a:pt x="384" y="0"/>
                    <a:pt x="354" y="0"/>
                    <a:pt x="335" y="19"/>
                  </a:cubicBezTo>
                  <a:cubicBezTo>
                    <a:pt x="19" y="335"/>
                    <a:pt x="19" y="335"/>
                    <a:pt x="19" y="335"/>
                  </a:cubicBezTo>
                  <a:cubicBezTo>
                    <a:pt x="0" y="354"/>
                    <a:pt x="0" y="384"/>
                    <a:pt x="19" y="403"/>
                  </a:cubicBezTo>
                  <a:cubicBezTo>
                    <a:pt x="143" y="527"/>
                    <a:pt x="143" y="527"/>
                    <a:pt x="143" y="527"/>
                  </a:cubicBezTo>
                  <a:cubicBezTo>
                    <a:pt x="594" y="527"/>
                    <a:pt x="594" y="527"/>
                    <a:pt x="594" y="527"/>
                  </a:cubicBezTo>
                  <a:cubicBezTo>
                    <a:pt x="719" y="403"/>
                    <a:pt x="719" y="403"/>
                    <a:pt x="719" y="403"/>
                  </a:cubicBezTo>
                  <a:cubicBezTo>
                    <a:pt x="738" y="384"/>
                    <a:pt x="738" y="354"/>
                    <a:pt x="719" y="335"/>
                  </a:cubicBezTo>
                  <a:close/>
                  <a:moveTo>
                    <a:pt x="551" y="393"/>
                  </a:moveTo>
                  <a:cubicBezTo>
                    <a:pt x="425" y="393"/>
                    <a:pt x="425" y="393"/>
                    <a:pt x="425" y="393"/>
                  </a:cubicBezTo>
                  <a:cubicBezTo>
                    <a:pt x="425" y="519"/>
                    <a:pt x="425" y="519"/>
                    <a:pt x="425" y="519"/>
                  </a:cubicBezTo>
                  <a:cubicBezTo>
                    <a:pt x="313" y="519"/>
                    <a:pt x="313" y="519"/>
                    <a:pt x="313" y="519"/>
                  </a:cubicBezTo>
                  <a:cubicBezTo>
                    <a:pt x="313" y="393"/>
                    <a:pt x="313" y="393"/>
                    <a:pt x="313" y="393"/>
                  </a:cubicBezTo>
                  <a:cubicBezTo>
                    <a:pt x="187" y="393"/>
                    <a:pt x="187" y="393"/>
                    <a:pt x="187" y="393"/>
                  </a:cubicBezTo>
                  <a:cubicBezTo>
                    <a:pt x="187" y="281"/>
                    <a:pt x="187" y="281"/>
                    <a:pt x="187" y="281"/>
                  </a:cubicBezTo>
                  <a:cubicBezTo>
                    <a:pt x="313" y="281"/>
                    <a:pt x="313" y="281"/>
                    <a:pt x="313" y="281"/>
                  </a:cubicBezTo>
                  <a:cubicBezTo>
                    <a:pt x="313" y="155"/>
                    <a:pt x="313" y="155"/>
                    <a:pt x="313" y="155"/>
                  </a:cubicBezTo>
                  <a:cubicBezTo>
                    <a:pt x="425" y="155"/>
                    <a:pt x="425" y="155"/>
                    <a:pt x="425" y="155"/>
                  </a:cubicBezTo>
                  <a:cubicBezTo>
                    <a:pt x="425" y="281"/>
                    <a:pt x="425" y="281"/>
                    <a:pt x="425" y="281"/>
                  </a:cubicBezTo>
                  <a:cubicBezTo>
                    <a:pt x="551" y="281"/>
                    <a:pt x="551" y="281"/>
                    <a:pt x="551" y="281"/>
                  </a:cubicBezTo>
                  <a:lnTo>
                    <a:pt x="551" y="3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9" name="椭圆 58"/>
          <p:cNvSpPr/>
          <p:nvPr>
            <p:custDataLst>
              <p:tags r:id="rId10"/>
            </p:custDataLst>
          </p:nvPr>
        </p:nvSpPr>
        <p:spPr>
          <a:xfrm>
            <a:off x="676910" y="262318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圆角矩形标注 8"/>
          <p:cNvSpPr/>
          <p:nvPr/>
        </p:nvSpPr>
        <p:spPr>
          <a:xfrm>
            <a:off x="2792095" y="2278380"/>
            <a:ext cx="8738235" cy="2298700"/>
          </a:xfrm>
          <a:prstGeom prst="wedgeRoundRectCallout">
            <a:avLst>
              <a:gd name="adj1" fmla="val -53517"/>
              <a:gd name="adj2" fmla="val -18895"/>
              <a:gd name="adj3" fmla="val 16667"/>
            </a:avLst>
          </a:prstGeom>
          <a:solidFill>
            <a:schemeClr val="bg1"/>
          </a:solidFill>
          <a:ln w="12700" cmpd="sng">
            <a:solidFill>
              <a:schemeClr val="accent2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2858135" y="2394585"/>
            <a:ext cx="8575675" cy="21088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6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-9525" y="-9525"/>
            <a:ext cx="12251055" cy="68764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圆角矩形 1"/>
          <p:cNvSpPr/>
          <p:nvPr/>
        </p:nvSpPr>
        <p:spPr>
          <a:xfrm>
            <a:off x="120015" y="149225"/>
            <a:ext cx="11962130" cy="6572885"/>
          </a:xfrm>
          <a:prstGeom prst="roundRect">
            <a:avLst>
              <a:gd name="adj" fmla="val 11942"/>
            </a:avLst>
          </a:prstGeom>
          <a:blipFill rotWithShape="1">
            <a:blip r:embed="rId1"/>
            <a:stretch>
              <a:fillRect/>
            </a:stretch>
          </a:blip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标题占位符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965" y="151765"/>
            <a:ext cx="10983595" cy="982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 sz="36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08965" y="1156970"/>
            <a:ext cx="10984230" cy="51841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-9525" y="-9525"/>
            <a:ext cx="12251055" cy="68764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缺角矩形 8"/>
          <p:cNvSpPr/>
          <p:nvPr/>
        </p:nvSpPr>
        <p:spPr>
          <a:xfrm>
            <a:off x="85090" y="72390"/>
            <a:ext cx="12042140" cy="6714490"/>
          </a:xfrm>
          <a:prstGeom prst="plaque">
            <a:avLst>
              <a:gd name="adj" fmla="val 8123"/>
            </a:avLst>
          </a:prstGeom>
          <a:blipFill rotWithShape="1">
            <a:blip r:embed="rId1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标题占位符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965" y="151765"/>
            <a:ext cx="10983595" cy="11817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08965" y="1333500"/>
            <a:ext cx="10984230" cy="50076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7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-9525" y="-9525"/>
            <a:ext cx="12251055" cy="68764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圆角矩形 1"/>
          <p:cNvSpPr/>
          <p:nvPr/>
        </p:nvSpPr>
        <p:spPr>
          <a:xfrm>
            <a:off x="120015" y="149225"/>
            <a:ext cx="11962130" cy="6572885"/>
          </a:xfrm>
          <a:prstGeom prst="roundRect">
            <a:avLst>
              <a:gd name="adj" fmla="val 11942"/>
            </a:avLst>
          </a:prstGeom>
          <a:solidFill>
            <a:schemeClr val="bg1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标题占位符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965" y="149860"/>
            <a:ext cx="10983595" cy="1183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08965" y="1332865"/>
            <a:ext cx="10984230" cy="50082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圆角矩形 1"/>
          <p:cNvSpPr/>
          <p:nvPr/>
        </p:nvSpPr>
        <p:spPr>
          <a:xfrm>
            <a:off x="120015" y="149225"/>
            <a:ext cx="11962130" cy="6572885"/>
          </a:xfrm>
          <a:prstGeom prst="roundRect">
            <a:avLst>
              <a:gd name="adj" fmla="val 11942"/>
            </a:avLst>
          </a:prstGeom>
          <a:solidFill>
            <a:schemeClr val="bg1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标题占位符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965" y="219710"/>
            <a:ext cx="10983595" cy="1183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08965" y="1402715"/>
            <a:ext cx="10984230" cy="50082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>
            <a:off x="756920" y="388620"/>
            <a:ext cx="10118725" cy="5968365"/>
            <a:chOff x="1792041" y="336331"/>
            <a:chExt cx="6248374" cy="4309240"/>
          </a:xfrm>
        </p:grpSpPr>
        <p:sp>
          <p:nvSpPr>
            <p:cNvPr id="3" name="圆角矩形 2"/>
            <p:cNvSpPr/>
            <p:nvPr>
              <p:custDataLst>
                <p:tags r:id="rId1"/>
              </p:custDataLst>
            </p:nvPr>
          </p:nvSpPr>
          <p:spPr>
            <a:xfrm rot="16200000">
              <a:off x="2844949" y="-549894"/>
              <a:ext cx="4309239" cy="6081692"/>
            </a:xfrm>
            <a:prstGeom prst="roundRect">
              <a:avLst>
                <a:gd name="adj" fmla="val 0"/>
              </a:avLst>
            </a:prstGeom>
            <a:solidFill>
              <a:schemeClr val="bg1"/>
            </a:solidFill>
            <a:ln w="25400" cap="flat" cmpd="sng" algn="ctr">
              <a:noFill/>
              <a:prstDash val="solid"/>
              <a:miter lim="800000"/>
            </a:ln>
            <a:effectLst>
              <a:outerShdw blurRad="177800" dist="88900" dir="2700000" algn="tl" rotWithShape="0">
                <a:prstClr val="black">
                  <a:alpha val="5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3765">
                <a:defRPr/>
              </a:pPr>
              <a:endParaRPr lang="zh-CN" altLang="en-US" sz="1800" kern="0">
                <a:solidFill>
                  <a:prstClr val="white"/>
                </a:solidFill>
              </a:endParaRPr>
            </a:p>
          </p:txBody>
        </p:sp>
        <p:grpSp>
          <p:nvGrpSpPr>
            <p:cNvPr id="7" name="组合 6"/>
            <p:cNvGrpSpPr/>
            <p:nvPr/>
          </p:nvGrpSpPr>
          <p:grpSpPr>
            <a:xfrm>
              <a:off x="1792041" y="336331"/>
              <a:ext cx="6248372" cy="4309240"/>
              <a:chOff x="1792041" y="336331"/>
              <a:chExt cx="6248372" cy="4309240"/>
            </a:xfrm>
          </p:grpSpPr>
          <p:sp>
            <p:nvSpPr>
              <p:cNvPr id="8" name="矩形 7"/>
              <p:cNvSpPr/>
              <p:nvPr>
                <p:custDataLst>
                  <p:tags r:id="rId2"/>
                </p:custDataLst>
              </p:nvPr>
            </p:nvSpPr>
            <p:spPr>
              <a:xfrm>
                <a:off x="7873732" y="336331"/>
                <a:ext cx="166681" cy="827222"/>
              </a:xfrm>
              <a:prstGeom prst="rect">
                <a:avLst/>
              </a:prstGeom>
              <a:solidFill>
                <a:schemeClr val="accent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9" name="矩形 8"/>
              <p:cNvSpPr/>
              <p:nvPr>
                <p:custDataLst>
                  <p:tags r:id="rId3"/>
                </p:custDataLst>
              </p:nvPr>
            </p:nvSpPr>
            <p:spPr>
              <a:xfrm>
                <a:off x="7873732" y="1163552"/>
                <a:ext cx="166681" cy="878976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矩形 9"/>
              <p:cNvSpPr/>
              <p:nvPr>
                <p:custDataLst>
                  <p:tags r:id="rId4"/>
                </p:custDataLst>
              </p:nvPr>
            </p:nvSpPr>
            <p:spPr>
              <a:xfrm>
                <a:off x="7873732" y="2040605"/>
                <a:ext cx="166681" cy="880016"/>
              </a:xfrm>
              <a:prstGeom prst="rect">
                <a:avLst/>
              </a:prstGeom>
              <a:solidFill>
                <a:schemeClr val="accent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矩形 10"/>
              <p:cNvSpPr/>
              <p:nvPr>
                <p:custDataLst>
                  <p:tags r:id="rId5"/>
                </p:custDataLst>
              </p:nvPr>
            </p:nvSpPr>
            <p:spPr>
              <a:xfrm>
                <a:off x="7873732" y="2919581"/>
                <a:ext cx="166681" cy="878976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矩形 11"/>
              <p:cNvSpPr/>
              <p:nvPr>
                <p:custDataLst>
                  <p:tags r:id="rId6"/>
                </p:custDataLst>
              </p:nvPr>
            </p:nvSpPr>
            <p:spPr>
              <a:xfrm>
                <a:off x="7873732" y="3798558"/>
                <a:ext cx="166681" cy="847013"/>
              </a:xfrm>
              <a:prstGeom prst="rect">
                <a:avLst/>
              </a:prstGeom>
              <a:solidFill>
                <a:schemeClr val="accent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5" name="矩形 14"/>
              <p:cNvSpPr/>
              <p:nvPr>
                <p:custDataLst>
                  <p:tags r:id="rId7"/>
                </p:custDataLst>
              </p:nvPr>
            </p:nvSpPr>
            <p:spPr>
              <a:xfrm>
                <a:off x="1792041" y="336331"/>
                <a:ext cx="166681" cy="827222"/>
              </a:xfrm>
              <a:prstGeom prst="rect">
                <a:avLst/>
              </a:prstGeom>
              <a:solidFill>
                <a:schemeClr val="accent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6" name="矩形 15"/>
              <p:cNvSpPr/>
              <p:nvPr>
                <p:custDataLst>
                  <p:tags r:id="rId8"/>
                </p:custDataLst>
              </p:nvPr>
            </p:nvSpPr>
            <p:spPr>
              <a:xfrm>
                <a:off x="1792041" y="1163552"/>
                <a:ext cx="166681" cy="878976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7" name="矩形 16"/>
              <p:cNvSpPr/>
              <p:nvPr>
                <p:custDataLst>
                  <p:tags r:id="rId9"/>
                </p:custDataLst>
              </p:nvPr>
            </p:nvSpPr>
            <p:spPr>
              <a:xfrm>
                <a:off x="1792041" y="2040605"/>
                <a:ext cx="166681" cy="880016"/>
              </a:xfrm>
              <a:prstGeom prst="rect">
                <a:avLst/>
              </a:prstGeom>
              <a:solidFill>
                <a:schemeClr val="accent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矩形 17"/>
              <p:cNvSpPr/>
              <p:nvPr>
                <p:custDataLst>
                  <p:tags r:id="rId10"/>
                </p:custDataLst>
              </p:nvPr>
            </p:nvSpPr>
            <p:spPr>
              <a:xfrm>
                <a:off x="1792041" y="2919581"/>
                <a:ext cx="166681" cy="878976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矩形 18"/>
              <p:cNvSpPr/>
              <p:nvPr>
                <p:custDataLst>
                  <p:tags r:id="rId11"/>
                </p:custDataLst>
              </p:nvPr>
            </p:nvSpPr>
            <p:spPr>
              <a:xfrm>
                <a:off x="1792041" y="3798558"/>
                <a:ext cx="166681" cy="847013"/>
              </a:xfrm>
              <a:prstGeom prst="rect">
                <a:avLst/>
              </a:prstGeom>
              <a:solidFill>
                <a:schemeClr val="accent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13" name="文本占位符 1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1096010" y="1332865"/>
            <a:ext cx="9422130" cy="48590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3" name="组合 2"/>
          <p:cNvGrpSpPr/>
          <p:nvPr/>
        </p:nvGrpSpPr>
        <p:grpSpPr>
          <a:xfrm>
            <a:off x="702945" y="142875"/>
            <a:ext cx="10841355" cy="6715125"/>
            <a:chOff x="2051" y="732"/>
            <a:chExt cx="11839" cy="7333"/>
          </a:xfrm>
        </p:grpSpPr>
        <p:grpSp>
          <p:nvGrpSpPr>
            <p:cNvPr id="2" name="组合 1"/>
            <p:cNvGrpSpPr/>
            <p:nvPr/>
          </p:nvGrpSpPr>
          <p:grpSpPr>
            <a:xfrm>
              <a:off x="2051" y="2243"/>
              <a:ext cx="2571" cy="2571"/>
              <a:chOff x="304800" y="673100"/>
              <a:chExt cx="4000500" cy="4000500"/>
            </a:xfrm>
            <a:effectLst>
              <a:outerShdw blurRad="444500" dist="254000" dir="684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7" name="同心圆 6"/>
              <p:cNvSpPr/>
              <p:nvPr>
                <p:custDataLst>
                  <p:tags r:id="rId1"/>
                </p:custDataLst>
              </p:nvPr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C00000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8" name="椭圆 7"/>
              <p:cNvSpPr/>
              <p:nvPr>
                <p:custDataLst>
                  <p:tags r:id="rId2"/>
                </p:custDataLst>
              </p:nvPr>
            </p:nvSpPr>
            <p:spPr>
              <a:xfrm>
                <a:off x="392113" y="760413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C00000"/>
                  </a:solidFill>
                  <a:latin typeface="+mj-ea"/>
                  <a:ea typeface="+mj-ea"/>
                </a:endParaRPr>
              </a:p>
            </p:txBody>
          </p:sp>
        </p:grpSp>
        <p:sp>
          <p:nvSpPr>
            <p:cNvPr id="9" name="矩形 8"/>
            <p:cNvSpPr/>
            <p:nvPr>
              <p:custDataLst>
                <p:tags r:id="rId3"/>
              </p:custDataLst>
            </p:nvPr>
          </p:nvSpPr>
          <p:spPr>
            <a:xfrm>
              <a:off x="2051" y="2997"/>
              <a:ext cx="2602" cy="83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34085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4400" b="1" i="0" u="none" strike="noStrike" kern="0" cap="none" spc="0" normalizeH="0" baseline="0" noProof="0" smtClean="0">
                  <a:ln>
                    <a:noFill/>
                  </a:ln>
                  <a:solidFill>
                    <a:srgbClr val="080808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rPr>
                <a:t>目 录</a:t>
              </a:r>
              <a:endParaRPr kumimoji="0" lang="zh-CN" altLang="en-US" sz="4400" b="1" i="0" u="none" strike="noStrike" kern="0" cap="none" spc="0" normalizeH="0" baseline="0" noProof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3" name="椭圆 112"/>
            <p:cNvSpPr/>
            <p:nvPr>
              <p:custDataLst>
                <p:tags r:id="rId4"/>
              </p:custDataLst>
            </p:nvPr>
          </p:nvSpPr>
          <p:spPr>
            <a:xfrm>
              <a:off x="12275" y="6997"/>
              <a:ext cx="789" cy="78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innerShdw blurRad="63500" dist="50800" dir="189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微软雅黑" panose="020b0503020204020204" charset="-122"/>
              </a:endParaRPr>
            </a:p>
          </p:txBody>
        </p:sp>
        <p:sp>
          <p:nvSpPr>
            <p:cNvPr id="114" name="椭圆 113"/>
            <p:cNvSpPr/>
            <p:nvPr>
              <p:custDataLst>
                <p:tags r:id="rId5"/>
              </p:custDataLst>
            </p:nvPr>
          </p:nvSpPr>
          <p:spPr>
            <a:xfrm>
              <a:off x="13265" y="5548"/>
              <a:ext cx="433" cy="43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innerShdw blurRad="63500" dist="50800" dir="189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微软雅黑" panose="020b0503020204020204" charset="-122"/>
              </a:endParaRPr>
            </a:p>
          </p:txBody>
        </p:sp>
        <p:grpSp>
          <p:nvGrpSpPr>
            <p:cNvPr id="115" name="组合 114"/>
            <p:cNvGrpSpPr/>
            <p:nvPr/>
          </p:nvGrpSpPr>
          <p:grpSpPr>
            <a:xfrm>
              <a:off x="11313" y="7500"/>
              <a:ext cx="346" cy="346"/>
              <a:chOff x="304800" y="673100"/>
              <a:chExt cx="4000500" cy="4000500"/>
            </a:xfrm>
            <a:effectLst>
              <a:outerShdw blurRad="381000" dist="152400" dir="8100000" algn="tr" rotWithShape="0">
                <a:prstClr val="black">
                  <a:alpha val="70000"/>
                </a:prstClr>
              </a:outerShdw>
            </a:effectLst>
          </p:grpSpPr>
          <p:sp>
            <p:nvSpPr>
              <p:cNvPr id="116" name="同心圆 115"/>
              <p:cNvSpPr/>
              <p:nvPr>
                <p:custDataLst>
                  <p:tags r:id="rId6"/>
                </p:custDataLst>
              </p:nvPr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black"/>
                  </a:solidFill>
                  <a:latin typeface="微软雅黑" panose="020b0503020204020204" charset="-122"/>
                </a:endParaRPr>
              </a:p>
            </p:txBody>
          </p:sp>
          <p:sp>
            <p:nvSpPr>
              <p:cNvPr id="117" name="椭圆 116"/>
              <p:cNvSpPr/>
              <p:nvPr>
                <p:custDataLst>
                  <p:tags r:id="rId7"/>
                </p:custDataLst>
              </p:nvPr>
            </p:nvSpPr>
            <p:spPr>
              <a:xfrm>
                <a:off x="479425" y="847725"/>
                <a:ext cx="3651250" cy="3651250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  <a:latin typeface="微软雅黑" panose="020b0503020204020204" charset="-122"/>
                </a:endParaRPr>
              </a:p>
            </p:txBody>
          </p:sp>
        </p:grpSp>
        <p:grpSp>
          <p:nvGrpSpPr>
            <p:cNvPr id="118" name="组合 117"/>
            <p:cNvGrpSpPr/>
            <p:nvPr/>
          </p:nvGrpSpPr>
          <p:grpSpPr>
            <a:xfrm>
              <a:off x="13247" y="6537"/>
              <a:ext cx="643" cy="643"/>
              <a:chOff x="304800" y="673100"/>
              <a:chExt cx="4000500" cy="4000500"/>
            </a:xfrm>
            <a:effectLst>
              <a:outerShdw blurRad="317500" dist="1905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119" name="同心圆 118"/>
              <p:cNvSpPr/>
              <p:nvPr>
                <p:custDataLst>
                  <p:tags r:id="rId8"/>
                </p:custDataLst>
              </p:nvPr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black"/>
                  </a:solidFill>
                  <a:latin typeface="微软雅黑" panose="020b0503020204020204" charset="-122"/>
                </a:endParaRPr>
              </a:p>
            </p:txBody>
          </p:sp>
          <p:sp>
            <p:nvSpPr>
              <p:cNvPr id="120" name="椭圆 119"/>
              <p:cNvSpPr/>
              <p:nvPr>
                <p:custDataLst>
                  <p:tags r:id="rId9"/>
                </p:custDataLst>
              </p:nvPr>
            </p:nvSpPr>
            <p:spPr>
              <a:xfrm>
                <a:off x="392113" y="760413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  <a:latin typeface="微软雅黑" panose="020b0503020204020204" charset="-122"/>
                </a:endParaRPr>
              </a:p>
            </p:txBody>
          </p:sp>
        </p:grpSp>
        <p:sp>
          <p:nvSpPr>
            <p:cNvPr id="121" name="椭圆 120"/>
            <p:cNvSpPr/>
            <p:nvPr>
              <p:custDataLst>
                <p:tags r:id="rId10"/>
              </p:custDataLst>
            </p:nvPr>
          </p:nvSpPr>
          <p:spPr>
            <a:xfrm>
              <a:off x="10440" y="7414"/>
              <a:ext cx="433" cy="43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innerShdw blurRad="63500" dist="50800" dir="189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微软雅黑" panose="020b0503020204020204" charset="-122"/>
              </a:endParaRPr>
            </a:p>
          </p:txBody>
        </p:sp>
        <p:sp>
          <p:nvSpPr>
            <p:cNvPr id="122" name="椭圆 121"/>
            <p:cNvSpPr/>
            <p:nvPr>
              <p:custDataLst>
                <p:tags r:id="rId11"/>
              </p:custDataLst>
            </p:nvPr>
          </p:nvSpPr>
          <p:spPr>
            <a:xfrm>
              <a:off x="13520" y="7849"/>
              <a:ext cx="216" cy="21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innerShdw blurRad="63500" dist="50800" dir="189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微软雅黑" panose="020b0503020204020204" charset="-122"/>
              </a:endParaRPr>
            </a:p>
          </p:txBody>
        </p:sp>
        <p:sp>
          <p:nvSpPr>
            <p:cNvPr id="151" name="矩形 150"/>
            <p:cNvSpPr/>
            <p:nvPr>
              <p:custDataLst>
                <p:tags r:id="rId12"/>
              </p:custDataLst>
            </p:nvPr>
          </p:nvSpPr>
          <p:spPr>
            <a:xfrm>
              <a:off x="5817" y="732"/>
              <a:ext cx="409" cy="6247"/>
            </a:xfrm>
            <a:prstGeom prst="rect">
              <a:avLst/>
            </a:prstGeom>
            <a:gradFill>
              <a:gsLst>
                <a:gs pos="0">
                  <a:schemeClr val="tx1">
                    <a:alpha val="8000"/>
                  </a:schemeClr>
                </a:gs>
                <a:gs pos="100000">
                  <a:srgbClr val="F2F2F2">
                    <a:alpha val="0"/>
                  </a:srgbClr>
                </a:gs>
              </a:gsLst>
              <a:lin ang="0" scaled="0"/>
            </a:gra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54" name="矩形 153"/>
            <p:cNvSpPr/>
            <p:nvPr>
              <p:custDataLst>
                <p:tags r:id="rId13"/>
              </p:custDataLst>
            </p:nvPr>
          </p:nvSpPr>
          <p:spPr>
            <a:xfrm>
              <a:off x="5638" y="732"/>
              <a:ext cx="199" cy="624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56" name="流程图: 手动输入 32"/>
            <p:cNvSpPr/>
            <p:nvPr>
              <p:custDataLst>
                <p:tags r:id="rId14"/>
              </p:custDataLst>
            </p:nvPr>
          </p:nvSpPr>
          <p:spPr>
            <a:xfrm flipH="1" flipV="1">
              <a:off x="5817" y="732"/>
              <a:ext cx="408" cy="1088"/>
            </a:xfrm>
            <a:custGeom>
              <a:gdLst>
                <a:gd name="connsiteX0" fmla="*/ 0 w 10000"/>
                <a:gd name="connsiteY0" fmla="*/ 2000 h 10000"/>
                <a:gd name="connsiteX1" fmla="*/ 10000 w 10000"/>
                <a:gd name="connsiteY1" fmla="*/ 0 h 10000"/>
                <a:gd name="connsiteX2" fmla="*/ 10000 w 10000"/>
                <a:gd name="connsiteY2" fmla="*/ 10000 h 10000"/>
                <a:gd name="connsiteX3" fmla="*/ 0 w 10000"/>
                <a:gd name="connsiteY3" fmla="*/ 10000 h 10000"/>
                <a:gd name="connsiteX4" fmla="*/ 0 w 10000"/>
                <a:gd name="connsiteY4" fmla="*/ 2000 h 10000"/>
                <a:gd name="connsiteX0-1" fmla="*/ 0 w 10000"/>
                <a:gd name="connsiteY0-2" fmla="*/ 6677 h 10000"/>
                <a:gd name="connsiteX1-3" fmla="*/ 10000 w 10000"/>
                <a:gd name="connsiteY1-4" fmla="*/ 0 h 10000"/>
                <a:gd name="connsiteX2-5" fmla="*/ 10000 w 10000"/>
                <a:gd name="connsiteY2-6" fmla="*/ 10000 h 10000"/>
                <a:gd name="connsiteX3-7" fmla="*/ 0 w 10000"/>
                <a:gd name="connsiteY3-8" fmla="*/ 10000 h 10000"/>
                <a:gd name="connsiteX4-9" fmla="*/ 0 w 10000"/>
                <a:gd name="connsiteY4-10" fmla="*/ 6677 h 10000"/>
                <a:gd name="connsiteX0-11" fmla="*/ 0 w 10000"/>
                <a:gd name="connsiteY0-12" fmla="*/ 6875 h 10000"/>
                <a:gd name="connsiteX1-13" fmla="*/ 10000 w 10000"/>
                <a:gd name="connsiteY1-14" fmla="*/ 0 h 10000"/>
                <a:gd name="connsiteX2-15" fmla="*/ 10000 w 10000"/>
                <a:gd name="connsiteY2-16" fmla="*/ 10000 h 10000"/>
                <a:gd name="connsiteX3-17" fmla="*/ 0 w 10000"/>
                <a:gd name="connsiteY3-18" fmla="*/ 10000 h 10000"/>
                <a:gd name="connsiteX4-19" fmla="*/ 0 w 10000"/>
                <a:gd name="connsiteY4-20" fmla="*/ 6875 h 10000"/>
                <a:gd name="connsiteX0-21" fmla="*/ 0 w 10185"/>
                <a:gd name="connsiteY0-22" fmla="*/ 6624 h 10000"/>
                <a:gd name="connsiteX1-23" fmla="*/ 10185 w 10185"/>
                <a:gd name="connsiteY1-24" fmla="*/ 0 h 10000"/>
                <a:gd name="connsiteX2-25" fmla="*/ 10185 w 10185"/>
                <a:gd name="connsiteY2-26" fmla="*/ 10000 h 10000"/>
                <a:gd name="connsiteX3-27" fmla="*/ 185 w 10185"/>
                <a:gd name="connsiteY3-28" fmla="*/ 10000 h 10000"/>
                <a:gd name="connsiteX4-29" fmla="*/ 0 w 10185"/>
                <a:gd name="connsiteY4-30" fmla="*/ 6624 h 10000"/>
                <a:gd name="connsiteX0-31" fmla="*/ 0 w 10092"/>
                <a:gd name="connsiteY0-32" fmla="*/ 8092 h 10000"/>
                <a:gd name="connsiteX1-33" fmla="*/ 10092 w 10092"/>
                <a:gd name="connsiteY1-34" fmla="*/ 0 h 10000"/>
                <a:gd name="connsiteX2-35" fmla="*/ 10092 w 10092"/>
                <a:gd name="connsiteY2-36" fmla="*/ 10000 h 10000"/>
                <a:gd name="connsiteX3-37" fmla="*/ 92 w 10092"/>
                <a:gd name="connsiteY3-38" fmla="*/ 10000 h 10000"/>
                <a:gd name="connsiteX4-39" fmla="*/ 0 w 10092"/>
                <a:gd name="connsiteY4-40" fmla="*/ 8092 h 10000"/>
                <a:gd name="connsiteX0-41" fmla="*/ 0 w 10092"/>
                <a:gd name="connsiteY0-42" fmla="*/ 8736 h 10000"/>
                <a:gd name="connsiteX1-43" fmla="*/ 10092 w 10092"/>
                <a:gd name="connsiteY1-44" fmla="*/ 0 h 10000"/>
                <a:gd name="connsiteX2-45" fmla="*/ 10092 w 10092"/>
                <a:gd name="connsiteY2-46" fmla="*/ 10000 h 10000"/>
                <a:gd name="connsiteX3-47" fmla="*/ 92 w 10092"/>
                <a:gd name="connsiteY3-48" fmla="*/ 10000 h 10000"/>
                <a:gd name="connsiteX4-49" fmla="*/ 0 w 10092"/>
                <a:gd name="connsiteY4-50" fmla="*/ 8736 h 100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0092" h="10000">
                  <a:moveTo>
                    <a:pt x="0" y="8736"/>
                  </a:moveTo>
                  <a:lnTo>
                    <a:pt x="10092" y="0"/>
                  </a:lnTo>
                  <a:lnTo>
                    <a:pt x="10092" y="10000"/>
                  </a:lnTo>
                  <a:lnTo>
                    <a:pt x="92" y="10000"/>
                  </a:lnTo>
                  <a:cubicBezTo>
                    <a:pt x="30" y="8875"/>
                    <a:pt x="62" y="9861"/>
                    <a:pt x="0" y="8736"/>
                  </a:cubicBezTo>
                  <a:close/>
                </a:path>
              </a:pathLst>
            </a:custGeom>
            <a:gradFill>
              <a:gsLst>
                <a:gs pos="0">
                  <a:schemeClr val="tx1">
                    <a:alpha val="21000"/>
                  </a:schemeClr>
                </a:gs>
                <a:gs pos="100000">
                  <a:srgbClr val="F2F2F2">
                    <a:alpha val="0"/>
                  </a:srgbClr>
                </a:gs>
              </a:gsLst>
              <a:lin ang="10800000" scaled="0"/>
            </a:gradFill>
            <a:ln>
              <a:noFill/>
            </a:ln>
            <a:effectLst>
              <a:softEdge rad="254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57" name="梯形 156"/>
            <p:cNvSpPr/>
            <p:nvPr>
              <p:custDataLst>
                <p:tags r:id="rId15"/>
              </p:custDataLst>
            </p:nvPr>
          </p:nvSpPr>
          <p:spPr>
            <a:xfrm rot="5400000">
              <a:off x="5192" y="2186"/>
              <a:ext cx="1650" cy="409"/>
            </a:xfrm>
            <a:prstGeom prst="trapezoid">
              <a:avLst>
                <a:gd name="adj" fmla="val 173951"/>
              </a:avLst>
            </a:prstGeom>
            <a:gradFill>
              <a:gsLst>
                <a:gs pos="100000">
                  <a:schemeClr val="tx1">
                    <a:alpha val="21000"/>
                  </a:schemeClr>
                </a:gs>
                <a:gs pos="0">
                  <a:srgbClr val="F2F2F2">
                    <a:alpha val="0"/>
                  </a:srgbClr>
                </a:gs>
              </a:gsLst>
              <a:lin ang="5400000" scaled="0"/>
            </a:gradFill>
            <a:ln>
              <a:noFill/>
            </a:ln>
            <a:effectLst>
              <a:softEdge rad="254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58" name="梯形 157"/>
            <p:cNvSpPr/>
            <p:nvPr>
              <p:custDataLst>
                <p:tags r:id="rId16"/>
              </p:custDataLst>
            </p:nvPr>
          </p:nvSpPr>
          <p:spPr>
            <a:xfrm rot="5400000">
              <a:off x="5192" y="3662"/>
              <a:ext cx="1650" cy="409"/>
            </a:xfrm>
            <a:prstGeom prst="trapezoid">
              <a:avLst>
                <a:gd name="adj" fmla="val 173951"/>
              </a:avLst>
            </a:prstGeom>
            <a:gradFill>
              <a:gsLst>
                <a:gs pos="100000">
                  <a:schemeClr val="tx1">
                    <a:alpha val="21000"/>
                  </a:schemeClr>
                </a:gs>
                <a:gs pos="0">
                  <a:srgbClr val="F2F2F2">
                    <a:alpha val="0"/>
                  </a:srgbClr>
                </a:gs>
              </a:gsLst>
              <a:lin ang="5400000" scaled="0"/>
            </a:gradFill>
            <a:ln>
              <a:noFill/>
            </a:ln>
            <a:effectLst>
              <a:softEdge rad="254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59" name="梯形 158"/>
            <p:cNvSpPr/>
            <p:nvPr>
              <p:custDataLst>
                <p:tags r:id="rId17"/>
              </p:custDataLst>
            </p:nvPr>
          </p:nvSpPr>
          <p:spPr>
            <a:xfrm rot="5400000">
              <a:off x="5192" y="5112"/>
              <a:ext cx="1650" cy="409"/>
            </a:xfrm>
            <a:prstGeom prst="trapezoid">
              <a:avLst>
                <a:gd name="adj" fmla="val 173951"/>
              </a:avLst>
            </a:prstGeom>
            <a:gradFill>
              <a:gsLst>
                <a:gs pos="100000">
                  <a:schemeClr val="tx1">
                    <a:alpha val="21000"/>
                  </a:schemeClr>
                </a:gs>
                <a:gs pos="0">
                  <a:srgbClr val="F2F2F2">
                    <a:alpha val="0"/>
                  </a:srgbClr>
                </a:gs>
              </a:gsLst>
              <a:lin ang="5400000" scaled="0"/>
            </a:gradFill>
            <a:ln>
              <a:noFill/>
            </a:ln>
            <a:effectLst>
              <a:softEdge rad="254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60" name="流程图: 手动输入 32"/>
            <p:cNvSpPr/>
            <p:nvPr>
              <p:custDataLst>
                <p:tags r:id="rId18"/>
              </p:custDataLst>
            </p:nvPr>
          </p:nvSpPr>
          <p:spPr>
            <a:xfrm flipH="1">
              <a:off x="5817" y="5921"/>
              <a:ext cx="408" cy="1058"/>
            </a:xfrm>
            <a:custGeom>
              <a:gdLst>
                <a:gd name="connsiteX0" fmla="*/ 0 w 10000"/>
                <a:gd name="connsiteY0" fmla="*/ 2000 h 10000"/>
                <a:gd name="connsiteX1" fmla="*/ 10000 w 10000"/>
                <a:gd name="connsiteY1" fmla="*/ 0 h 10000"/>
                <a:gd name="connsiteX2" fmla="*/ 10000 w 10000"/>
                <a:gd name="connsiteY2" fmla="*/ 10000 h 10000"/>
                <a:gd name="connsiteX3" fmla="*/ 0 w 10000"/>
                <a:gd name="connsiteY3" fmla="*/ 10000 h 10000"/>
                <a:gd name="connsiteX4" fmla="*/ 0 w 10000"/>
                <a:gd name="connsiteY4" fmla="*/ 2000 h 10000"/>
                <a:gd name="connsiteX0-1" fmla="*/ 0 w 10000"/>
                <a:gd name="connsiteY0-2" fmla="*/ 6677 h 10000"/>
                <a:gd name="connsiteX1-3" fmla="*/ 10000 w 10000"/>
                <a:gd name="connsiteY1-4" fmla="*/ 0 h 10000"/>
                <a:gd name="connsiteX2-5" fmla="*/ 10000 w 10000"/>
                <a:gd name="connsiteY2-6" fmla="*/ 10000 h 10000"/>
                <a:gd name="connsiteX3-7" fmla="*/ 0 w 10000"/>
                <a:gd name="connsiteY3-8" fmla="*/ 10000 h 10000"/>
                <a:gd name="connsiteX4-9" fmla="*/ 0 w 10000"/>
                <a:gd name="connsiteY4-10" fmla="*/ 6677 h 10000"/>
                <a:gd name="connsiteX0-11" fmla="*/ 0 w 10000"/>
                <a:gd name="connsiteY0-12" fmla="*/ 6875 h 10000"/>
                <a:gd name="connsiteX1-13" fmla="*/ 10000 w 10000"/>
                <a:gd name="connsiteY1-14" fmla="*/ 0 h 10000"/>
                <a:gd name="connsiteX2-15" fmla="*/ 10000 w 10000"/>
                <a:gd name="connsiteY2-16" fmla="*/ 10000 h 10000"/>
                <a:gd name="connsiteX3-17" fmla="*/ 0 w 10000"/>
                <a:gd name="connsiteY3-18" fmla="*/ 10000 h 10000"/>
                <a:gd name="connsiteX4-19" fmla="*/ 0 w 10000"/>
                <a:gd name="connsiteY4-20" fmla="*/ 6875 h 10000"/>
                <a:gd name="connsiteX0-21" fmla="*/ 0 w 10185"/>
                <a:gd name="connsiteY0-22" fmla="*/ 6624 h 10000"/>
                <a:gd name="connsiteX1-23" fmla="*/ 10185 w 10185"/>
                <a:gd name="connsiteY1-24" fmla="*/ 0 h 10000"/>
                <a:gd name="connsiteX2-25" fmla="*/ 10185 w 10185"/>
                <a:gd name="connsiteY2-26" fmla="*/ 10000 h 10000"/>
                <a:gd name="connsiteX3-27" fmla="*/ 185 w 10185"/>
                <a:gd name="connsiteY3-28" fmla="*/ 10000 h 10000"/>
                <a:gd name="connsiteX4-29" fmla="*/ 0 w 10185"/>
                <a:gd name="connsiteY4-30" fmla="*/ 6624 h 10000"/>
                <a:gd name="connsiteX0-31" fmla="*/ 0 w 10092"/>
                <a:gd name="connsiteY0-32" fmla="*/ 8092 h 10000"/>
                <a:gd name="connsiteX1-33" fmla="*/ 10092 w 10092"/>
                <a:gd name="connsiteY1-34" fmla="*/ 0 h 10000"/>
                <a:gd name="connsiteX2-35" fmla="*/ 10092 w 10092"/>
                <a:gd name="connsiteY2-36" fmla="*/ 10000 h 10000"/>
                <a:gd name="connsiteX3-37" fmla="*/ 92 w 10092"/>
                <a:gd name="connsiteY3-38" fmla="*/ 10000 h 10000"/>
                <a:gd name="connsiteX4-39" fmla="*/ 0 w 10092"/>
                <a:gd name="connsiteY4-40" fmla="*/ 8092 h 10000"/>
                <a:gd name="connsiteX0-41" fmla="*/ 0 w 10092"/>
                <a:gd name="connsiteY0-42" fmla="*/ 8736 h 10000"/>
                <a:gd name="connsiteX1-43" fmla="*/ 10092 w 10092"/>
                <a:gd name="connsiteY1-44" fmla="*/ 0 h 10000"/>
                <a:gd name="connsiteX2-45" fmla="*/ 10092 w 10092"/>
                <a:gd name="connsiteY2-46" fmla="*/ 10000 h 10000"/>
                <a:gd name="connsiteX3-47" fmla="*/ 92 w 10092"/>
                <a:gd name="connsiteY3-48" fmla="*/ 10000 h 10000"/>
                <a:gd name="connsiteX4-49" fmla="*/ 0 w 10092"/>
                <a:gd name="connsiteY4-50" fmla="*/ 8736 h 100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0092" h="10000">
                  <a:moveTo>
                    <a:pt x="0" y="8736"/>
                  </a:moveTo>
                  <a:lnTo>
                    <a:pt x="10092" y="0"/>
                  </a:lnTo>
                  <a:lnTo>
                    <a:pt x="10092" y="10000"/>
                  </a:lnTo>
                  <a:lnTo>
                    <a:pt x="92" y="10000"/>
                  </a:lnTo>
                  <a:cubicBezTo>
                    <a:pt x="30" y="8875"/>
                    <a:pt x="62" y="9861"/>
                    <a:pt x="0" y="8736"/>
                  </a:cubicBezTo>
                  <a:close/>
                </a:path>
              </a:pathLst>
            </a:custGeom>
            <a:gradFill>
              <a:gsLst>
                <a:gs pos="0">
                  <a:schemeClr val="tx1">
                    <a:alpha val="21000"/>
                  </a:schemeClr>
                </a:gs>
                <a:gs pos="100000">
                  <a:srgbClr val="F2F2F2">
                    <a:alpha val="0"/>
                  </a:srgbClr>
                </a:gs>
              </a:gsLst>
              <a:lin ang="10800000" scaled="0"/>
            </a:gradFill>
            <a:ln>
              <a:noFill/>
            </a:ln>
            <a:effectLst>
              <a:softEdge rad="254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81" name="TextBox 13"/>
            <p:cNvSpPr txBox="1"/>
            <p:nvPr>
              <p:custDataLst>
                <p:tags r:id="rId19"/>
              </p:custDataLst>
            </p:nvPr>
          </p:nvSpPr>
          <p:spPr>
            <a:xfrm>
              <a:off x="2455" y="5206"/>
              <a:ext cx="1795" cy="33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>
                  <a:solidFill>
                    <a:srgbClr val="080808"/>
                  </a:solidFill>
                  <a:latin typeface="微软雅黑" panose="020b0503020204020204" charset="-122"/>
                  <a:ea typeface="微软雅黑" panose="020b0503020204020204" charset="-122"/>
                </a:rPr>
                <a:t>Contents</a:t>
              </a:r>
              <a:endParaRPr lang="en-US" altLang="zh-CN" sz="2000">
                <a:solidFill>
                  <a:srgbClr val="080808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3" name="文本占位符 1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4522470" y="142875"/>
            <a:ext cx="5995670" cy="57207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TextBox 7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039745" y="5090160"/>
            <a:ext cx="5982335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zh-CN" altLang="en-US" sz="14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讲授人：</a:t>
            </a:r>
            <a:r>
              <a:rPr lang="zh-CN" altLang="en-US" sz="14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      </a:t>
            </a:r>
            <a:r>
              <a:rPr lang="en-US" altLang="zh-CN" sz="14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              </a:t>
            </a:r>
            <a:r>
              <a:rPr lang="zh-CN" altLang="en-US" sz="14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联系电话</a:t>
            </a:r>
            <a:r>
              <a:rPr lang="zh-CN" altLang="en-US" sz="14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：</a:t>
            </a:r>
            <a:endParaRPr lang="zh-CN" altLang="en-US" sz="140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cxnSp>
        <p:nvCxnSpPr>
          <p:cNvPr id="40" name="直接连接符 39"/>
          <p:cNvCxnSpPr/>
          <p:nvPr>
            <p:custDataLst>
              <p:tags r:id="rId6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7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8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9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3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4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5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6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7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8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8" name="组合 57"/>
          <p:cNvGrpSpPr/>
          <p:nvPr/>
        </p:nvGrpSpPr>
        <p:grpSpPr>
          <a:xfrm>
            <a:off x="5360035" y="626110"/>
            <a:ext cx="1295400" cy="1532255"/>
            <a:chOff x="15718" y="2063"/>
            <a:chExt cx="670" cy="792"/>
          </a:xfrm>
          <a:solidFill>
            <a:schemeClr val="accent2"/>
          </a:solidFill>
        </p:grpSpPr>
        <p:sp>
          <p:nvSpPr>
            <p:cNvPr id="265" name="Freeform 169"/>
            <p:cNvSpPr>
              <a:spLocks noEditPoints="1"/>
            </p:cNvSpPr>
            <p:nvPr>
              <p:custDataLst>
                <p:tags r:id="rId19"/>
              </p:custDataLst>
            </p:nvPr>
          </p:nvSpPr>
          <p:spPr bwMode="auto">
            <a:xfrm>
              <a:off x="15718" y="2653"/>
              <a:ext cx="670" cy="203"/>
            </a:xfrm>
            <a:custGeom>
              <a:gdLst>
                <a:gd name="T0" fmla="*/ 678 w 1012"/>
                <a:gd name="T1" fmla="*/ 0 h 305"/>
                <a:gd name="T2" fmla="*/ 506 w 1012"/>
                <a:gd name="T3" fmla="*/ 204 h 305"/>
                <a:gd name="T4" fmla="*/ 334 w 1012"/>
                <a:gd name="T5" fmla="*/ 0 h 305"/>
                <a:gd name="T6" fmla="*/ 0 w 1012"/>
                <a:gd name="T7" fmla="*/ 305 h 305"/>
                <a:gd name="T8" fmla="*/ 1012 w 1012"/>
                <a:gd name="T9" fmla="*/ 305 h 305"/>
                <a:gd name="T10" fmla="*/ 678 w 1012"/>
                <a:gd name="T11" fmla="*/ 0 h 305"/>
                <a:gd name="T12" fmla="*/ 758 w 1012"/>
                <a:gd name="T13" fmla="*/ 287 h 305"/>
                <a:gd name="T14" fmla="*/ 652 w 1012"/>
                <a:gd name="T15" fmla="*/ 181 h 305"/>
                <a:gd name="T16" fmla="*/ 758 w 1012"/>
                <a:gd name="T17" fmla="*/ 74 h 305"/>
                <a:gd name="T18" fmla="*/ 865 w 1012"/>
                <a:gd name="T19" fmla="*/ 181 h 305"/>
                <a:gd name="T20" fmla="*/ 758 w 1012"/>
                <a:gd name="T21" fmla="*/ 287 h 3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12" h="305">
                  <a:moveTo>
                    <a:pt x="678" y="0"/>
                  </a:moveTo>
                  <a:cubicBezTo>
                    <a:pt x="506" y="204"/>
                    <a:pt x="506" y="204"/>
                    <a:pt x="506" y="204"/>
                  </a:cubicBezTo>
                  <a:cubicBezTo>
                    <a:pt x="334" y="0"/>
                    <a:pt x="334" y="0"/>
                    <a:pt x="334" y="0"/>
                  </a:cubicBezTo>
                  <a:cubicBezTo>
                    <a:pt x="334" y="0"/>
                    <a:pt x="0" y="101"/>
                    <a:pt x="0" y="305"/>
                  </a:cubicBezTo>
                  <a:cubicBezTo>
                    <a:pt x="1012" y="305"/>
                    <a:pt x="1012" y="305"/>
                    <a:pt x="1012" y="305"/>
                  </a:cubicBezTo>
                  <a:cubicBezTo>
                    <a:pt x="1012" y="101"/>
                    <a:pt x="678" y="0"/>
                    <a:pt x="678" y="0"/>
                  </a:cubicBezTo>
                  <a:close/>
                  <a:moveTo>
                    <a:pt x="758" y="287"/>
                  </a:moveTo>
                  <a:cubicBezTo>
                    <a:pt x="700" y="287"/>
                    <a:pt x="652" y="239"/>
                    <a:pt x="652" y="181"/>
                  </a:cubicBezTo>
                  <a:cubicBezTo>
                    <a:pt x="652" y="122"/>
                    <a:pt x="700" y="74"/>
                    <a:pt x="758" y="74"/>
                  </a:cubicBezTo>
                  <a:cubicBezTo>
                    <a:pt x="817" y="74"/>
                    <a:pt x="865" y="122"/>
                    <a:pt x="865" y="181"/>
                  </a:cubicBezTo>
                  <a:cubicBezTo>
                    <a:pt x="865" y="239"/>
                    <a:pt x="817" y="287"/>
                    <a:pt x="758" y="28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" name="Freeform 170"/>
            <p:cNvSpPr/>
            <p:nvPr>
              <p:custDataLst>
                <p:tags r:id="rId20"/>
              </p:custDataLst>
            </p:nvPr>
          </p:nvSpPr>
          <p:spPr bwMode="auto">
            <a:xfrm>
              <a:off x="16178" y="2730"/>
              <a:ext cx="85" cy="85"/>
            </a:xfrm>
            <a:custGeom>
              <a:gdLst>
                <a:gd name="T0" fmla="*/ 22 w 34"/>
                <a:gd name="T1" fmla="*/ 0 h 34"/>
                <a:gd name="T2" fmla="*/ 11 w 34"/>
                <a:gd name="T3" fmla="*/ 0 h 34"/>
                <a:gd name="T4" fmla="*/ 11 w 34"/>
                <a:gd name="T5" fmla="*/ 12 h 34"/>
                <a:gd name="T6" fmla="*/ 0 w 34"/>
                <a:gd name="T7" fmla="*/ 12 h 34"/>
                <a:gd name="T8" fmla="*/ 0 w 34"/>
                <a:gd name="T9" fmla="*/ 22 h 34"/>
                <a:gd name="T10" fmla="*/ 11 w 34"/>
                <a:gd name="T11" fmla="*/ 22 h 34"/>
                <a:gd name="T12" fmla="*/ 11 w 34"/>
                <a:gd name="T13" fmla="*/ 34 h 34"/>
                <a:gd name="T14" fmla="*/ 22 w 34"/>
                <a:gd name="T15" fmla="*/ 34 h 34"/>
                <a:gd name="T16" fmla="*/ 22 w 34"/>
                <a:gd name="T17" fmla="*/ 22 h 34"/>
                <a:gd name="T18" fmla="*/ 34 w 34"/>
                <a:gd name="T19" fmla="*/ 22 h 34"/>
                <a:gd name="T20" fmla="*/ 34 w 34"/>
                <a:gd name="T21" fmla="*/ 12 h 34"/>
                <a:gd name="T22" fmla="*/ 22 w 34"/>
                <a:gd name="T23" fmla="*/ 12 h 34"/>
                <a:gd name="T24" fmla="*/ 22 w 34"/>
                <a:gd name="T25" fmla="*/ 0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4" h="34">
                  <a:moveTo>
                    <a:pt x="22" y="0"/>
                  </a:moveTo>
                  <a:lnTo>
                    <a:pt x="11" y="0"/>
                  </a:lnTo>
                  <a:lnTo>
                    <a:pt x="11" y="12"/>
                  </a:lnTo>
                  <a:lnTo>
                    <a:pt x="0" y="12"/>
                  </a:lnTo>
                  <a:lnTo>
                    <a:pt x="0" y="22"/>
                  </a:lnTo>
                  <a:lnTo>
                    <a:pt x="11" y="22"/>
                  </a:lnTo>
                  <a:lnTo>
                    <a:pt x="11" y="34"/>
                  </a:lnTo>
                  <a:lnTo>
                    <a:pt x="22" y="34"/>
                  </a:lnTo>
                  <a:lnTo>
                    <a:pt x="22" y="22"/>
                  </a:lnTo>
                  <a:lnTo>
                    <a:pt x="34" y="22"/>
                  </a:lnTo>
                  <a:lnTo>
                    <a:pt x="34" y="12"/>
                  </a:lnTo>
                  <a:lnTo>
                    <a:pt x="22" y="12"/>
                  </a:lnTo>
                  <a:lnTo>
                    <a:pt x="2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" name="Freeform 171"/>
            <p:cNvSpPr/>
            <p:nvPr>
              <p:custDataLst>
                <p:tags r:id="rId21"/>
              </p:custDataLst>
            </p:nvPr>
          </p:nvSpPr>
          <p:spPr bwMode="auto">
            <a:xfrm>
              <a:off x="15895" y="2425"/>
              <a:ext cx="315" cy="255"/>
            </a:xfrm>
            <a:custGeom>
              <a:gdLst>
                <a:gd name="T0" fmla="*/ 238 w 476"/>
                <a:gd name="T1" fmla="*/ 385 h 385"/>
                <a:gd name="T2" fmla="*/ 476 w 476"/>
                <a:gd name="T3" fmla="*/ 110 h 385"/>
                <a:gd name="T4" fmla="*/ 456 w 476"/>
                <a:gd name="T5" fmla="*/ 0 h 385"/>
                <a:gd name="T6" fmla="*/ 238 w 476"/>
                <a:gd name="T7" fmla="*/ 0 h 385"/>
                <a:gd name="T8" fmla="*/ 20 w 476"/>
                <a:gd name="T9" fmla="*/ 0 h 385"/>
                <a:gd name="T10" fmla="*/ 0 w 476"/>
                <a:gd name="T11" fmla="*/ 110 h 385"/>
                <a:gd name="T12" fmla="*/ 238 w 476"/>
                <a:gd name="T13" fmla="*/ 385 h 3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6" h="385">
                  <a:moveTo>
                    <a:pt x="238" y="385"/>
                  </a:moveTo>
                  <a:cubicBezTo>
                    <a:pt x="370" y="385"/>
                    <a:pt x="476" y="262"/>
                    <a:pt x="476" y="110"/>
                  </a:cubicBezTo>
                  <a:cubicBezTo>
                    <a:pt x="476" y="71"/>
                    <a:pt x="469" y="34"/>
                    <a:pt x="456" y="0"/>
                  </a:cubicBezTo>
                  <a:cubicBezTo>
                    <a:pt x="238" y="0"/>
                    <a:pt x="238" y="0"/>
                    <a:pt x="238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7" y="34"/>
                    <a:pt x="0" y="71"/>
                    <a:pt x="0" y="110"/>
                  </a:cubicBezTo>
                  <a:cubicBezTo>
                    <a:pt x="0" y="262"/>
                    <a:pt x="106" y="385"/>
                    <a:pt x="238" y="38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8" name="Freeform 172"/>
            <p:cNvSpPr/>
            <p:nvPr>
              <p:custDataLst>
                <p:tags r:id="rId22"/>
              </p:custDataLst>
            </p:nvPr>
          </p:nvSpPr>
          <p:spPr bwMode="auto">
            <a:xfrm>
              <a:off x="16168" y="2425"/>
              <a:ext cx="185" cy="315"/>
            </a:xfrm>
            <a:custGeom>
              <a:gdLst>
                <a:gd name="T0" fmla="*/ 282 w 282"/>
                <a:gd name="T1" fmla="*/ 393 h 475"/>
                <a:gd name="T2" fmla="*/ 171 w 282"/>
                <a:gd name="T3" fmla="*/ 334 h 475"/>
                <a:gd name="T4" fmla="*/ 139 w 282"/>
                <a:gd name="T5" fmla="*/ 0 h 475"/>
                <a:gd name="T6" fmla="*/ 62 w 282"/>
                <a:gd name="T7" fmla="*/ 0 h 475"/>
                <a:gd name="T8" fmla="*/ 82 w 282"/>
                <a:gd name="T9" fmla="*/ 110 h 475"/>
                <a:gd name="T10" fmla="*/ 0 w 282"/>
                <a:gd name="T11" fmla="*/ 318 h 475"/>
                <a:gd name="T12" fmla="*/ 269 w 282"/>
                <a:gd name="T13" fmla="*/ 475 h 4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2" h="475">
                  <a:moveTo>
                    <a:pt x="282" y="393"/>
                  </a:moveTo>
                  <a:cubicBezTo>
                    <a:pt x="269" y="336"/>
                    <a:pt x="171" y="334"/>
                    <a:pt x="171" y="334"/>
                  </a:cubicBezTo>
                  <a:cubicBezTo>
                    <a:pt x="220" y="197"/>
                    <a:pt x="163" y="51"/>
                    <a:pt x="139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75" y="34"/>
                    <a:pt x="82" y="71"/>
                    <a:pt x="82" y="110"/>
                  </a:cubicBezTo>
                  <a:cubicBezTo>
                    <a:pt x="82" y="193"/>
                    <a:pt x="50" y="267"/>
                    <a:pt x="0" y="318"/>
                  </a:cubicBezTo>
                  <a:cubicBezTo>
                    <a:pt x="11" y="321"/>
                    <a:pt x="175" y="373"/>
                    <a:pt x="269" y="47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9" name="Freeform 173"/>
            <p:cNvSpPr/>
            <p:nvPr>
              <p:custDataLst>
                <p:tags r:id="rId23"/>
              </p:custDataLst>
            </p:nvPr>
          </p:nvSpPr>
          <p:spPr bwMode="auto">
            <a:xfrm>
              <a:off x="15745" y="2425"/>
              <a:ext cx="190" cy="318"/>
            </a:xfrm>
            <a:custGeom>
              <a:gdLst>
                <a:gd name="T0" fmla="*/ 5 w 289"/>
                <a:gd name="T1" fmla="*/ 393 h 480"/>
                <a:gd name="T2" fmla="*/ 20 w 289"/>
                <a:gd name="T3" fmla="*/ 480 h 480"/>
                <a:gd name="T4" fmla="*/ 289 w 289"/>
                <a:gd name="T5" fmla="*/ 319 h 480"/>
                <a:gd name="T6" fmla="*/ 205 w 289"/>
                <a:gd name="T7" fmla="*/ 110 h 480"/>
                <a:gd name="T8" fmla="*/ 225 w 289"/>
                <a:gd name="T9" fmla="*/ 0 h 480"/>
                <a:gd name="T10" fmla="*/ 148 w 289"/>
                <a:gd name="T11" fmla="*/ 0 h 480"/>
                <a:gd name="T12" fmla="*/ 116 w 289"/>
                <a:gd name="T13" fmla="*/ 334 h 480"/>
                <a:gd name="T14" fmla="*/ 5 w 289"/>
                <a:gd name="T15" fmla="*/ 393 h 4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9" h="480">
                  <a:moveTo>
                    <a:pt x="5" y="393"/>
                  </a:moveTo>
                  <a:cubicBezTo>
                    <a:pt x="0" y="415"/>
                    <a:pt x="4" y="450"/>
                    <a:pt x="20" y="480"/>
                  </a:cubicBezTo>
                  <a:cubicBezTo>
                    <a:pt x="106" y="383"/>
                    <a:pt x="257" y="330"/>
                    <a:pt x="289" y="319"/>
                  </a:cubicBezTo>
                  <a:cubicBezTo>
                    <a:pt x="237" y="269"/>
                    <a:pt x="205" y="194"/>
                    <a:pt x="205" y="110"/>
                  </a:cubicBezTo>
                  <a:cubicBezTo>
                    <a:pt x="205" y="71"/>
                    <a:pt x="212" y="34"/>
                    <a:pt x="225" y="0"/>
                  </a:cubicBezTo>
                  <a:cubicBezTo>
                    <a:pt x="148" y="0"/>
                    <a:pt x="148" y="0"/>
                    <a:pt x="148" y="0"/>
                  </a:cubicBezTo>
                  <a:cubicBezTo>
                    <a:pt x="124" y="51"/>
                    <a:pt x="67" y="197"/>
                    <a:pt x="116" y="334"/>
                  </a:cubicBezTo>
                  <a:cubicBezTo>
                    <a:pt x="116" y="334"/>
                    <a:pt x="18" y="336"/>
                    <a:pt x="5" y="39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0" name="Freeform 174"/>
            <p:cNvSpPr>
              <a:spLocks noEditPoints="1"/>
            </p:cNvSpPr>
            <p:nvPr>
              <p:custDataLst>
                <p:tags r:id="rId24"/>
              </p:custDataLst>
            </p:nvPr>
          </p:nvSpPr>
          <p:spPr bwMode="auto">
            <a:xfrm>
              <a:off x="15808" y="2063"/>
              <a:ext cx="488" cy="348"/>
            </a:xfrm>
            <a:custGeom>
              <a:gdLst>
                <a:gd name="T0" fmla="*/ 719 w 738"/>
                <a:gd name="T1" fmla="*/ 335 h 527"/>
                <a:gd name="T2" fmla="*/ 403 w 738"/>
                <a:gd name="T3" fmla="*/ 19 h 527"/>
                <a:gd name="T4" fmla="*/ 335 w 738"/>
                <a:gd name="T5" fmla="*/ 19 h 527"/>
                <a:gd name="T6" fmla="*/ 19 w 738"/>
                <a:gd name="T7" fmla="*/ 335 h 527"/>
                <a:gd name="T8" fmla="*/ 19 w 738"/>
                <a:gd name="T9" fmla="*/ 403 h 527"/>
                <a:gd name="T10" fmla="*/ 143 w 738"/>
                <a:gd name="T11" fmla="*/ 527 h 527"/>
                <a:gd name="T12" fmla="*/ 594 w 738"/>
                <a:gd name="T13" fmla="*/ 527 h 527"/>
                <a:gd name="T14" fmla="*/ 719 w 738"/>
                <a:gd name="T15" fmla="*/ 403 h 527"/>
                <a:gd name="T16" fmla="*/ 719 w 738"/>
                <a:gd name="T17" fmla="*/ 335 h 527"/>
                <a:gd name="T18" fmla="*/ 551 w 738"/>
                <a:gd name="T19" fmla="*/ 393 h 527"/>
                <a:gd name="T20" fmla="*/ 425 w 738"/>
                <a:gd name="T21" fmla="*/ 393 h 527"/>
                <a:gd name="T22" fmla="*/ 425 w 738"/>
                <a:gd name="T23" fmla="*/ 519 h 527"/>
                <a:gd name="T24" fmla="*/ 313 w 738"/>
                <a:gd name="T25" fmla="*/ 519 h 527"/>
                <a:gd name="T26" fmla="*/ 313 w 738"/>
                <a:gd name="T27" fmla="*/ 393 h 527"/>
                <a:gd name="T28" fmla="*/ 187 w 738"/>
                <a:gd name="T29" fmla="*/ 393 h 527"/>
                <a:gd name="T30" fmla="*/ 187 w 738"/>
                <a:gd name="T31" fmla="*/ 281 h 527"/>
                <a:gd name="T32" fmla="*/ 313 w 738"/>
                <a:gd name="T33" fmla="*/ 281 h 527"/>
                <a:gd name="T34" fmla="*/ 313 w 738"/>
                <a:gd name="T35" fmla="*/ 155 h 527"/>
                <a:gd name="T36" fmla="*/ 425 w 738"/>
                <a:gd name="T37" fmla="*/ 155 h 527"/>
                <a:gd name="T38" fmla="*/ 425 w 738"/>
                <a:gd name="T39" fmla="*/ 281 h 527"/>
                <a:gd name="T40" fmla="*/ 551 w 738"/>
                <a:gd name="T41" fmla="*/ 281 h 527"/>
                <a:gd name="T42" fmla="*/ 551 w 738"/>
                <a:gd name="T43" fmla="*/ 393 h 5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8" h="527">
                  <a:moveTo>
                    <a:pt x="719" y="335"/>
                  </a:moveTo>
                  <a:cubicBezTo>
                    <a:pt x="403" y="19"/>
                    <a:pt x="403" y="19"/>
                    <a:pt x="403" y="19"/>
                  </a:cubicBezTo>
                  <a:cubicBezTo>
                    <a:pt x="384" y="0"/>
                    <a:pt x="354" y="0"/>
                    <a:pt x="335" y="19"/>
                  </a:cubicBezTo>
                  <a:cubicBezTo>
                    <a:pt x="19" y="335"/>
                    <a:pt x="19" y="335"/>
                    <a:pt x="19" y="335"/>
                  </a:cubicBezTo>
                  <a:cubicBezTo>
                    <a:pt x="0" y="354"/>
                    <a:pt x="0" y="384"/>
                    <a:pt x="19" y="403"/>
                  </a:cubicBezTo>
                  <a:cubicBezTo>
                    <a:pt x="143" y="527"/>
                    <a:pt x="143" y="527"/>
                    <a:pt x="143" y="527"/>
                  </a:cubicBezTo>
                  <a:cubicBezTo>
                    <a:pt x="594" y="527"/>
                    <a:pt x="594" y="527"/>
                    <a:pt x="594" y="527"/>
                  </a:cubicBezTo>
                  <a:cubicBezTo>
                    <a:pt x="719" y="403"/>
                    <a:pt x="719" y="403"/>
                    <a:pt x="719" y="403"/>
                  </a:cubicBezTo>
                  <a:cubicBezTo>
                    <a:pt x="738" y="384"/>
                    <a:pt x="738" y="354"/>
                    <a:pt x="719" y="335"/>
                  </a:cubicBezTo>
                  <a:close/>
                  <a:moveTo>
                    <a:pt x="551" y="393"/>
                  </a:moveTo>
                  <a:cubicBezTo>
                    <a:pt x="425" y="393"/>
                    <a:pt x="425" y="393"/>
                    <a:pt x="425" y="393"/>
                  </a:cubicBezTo>
                  <a:cubicBezTo>
                    <a:pt x="425" y="519"/>
                    <a:pt x="425" y="519"/>
                    <a:pt x="425" y="519"/>
                  </a:cubicBezTo>
                  <a:cubicBezTo>
                    <a:pt x="313" y="519"/>
                    <a:pt x="313" y="519"/>
                    <a:pt x="313" y="519"/>
                  </a:cubicBezTo>
                  <a:cubicBezTo>
                    <a:pt x="313" y="393"/>
                    <a:pt x="313" y="393"/>
                    <a:pt x="313" y="393"/>
                  </a:cubicBezTo>
                  <a:cubicBezTo>
                    <a:pt x="187" y="393"/>
                    <a:pt x="187" y="393"/>
                    <a:pt x="187" y="393"/>
                  </a:cubicBezTo>
                  <a:cubicBezTo>
                    <a:pt x="187" y="281"/>
                    <a:pt x="187" y="281"/>
                    <a:pt x="187" y="281"/>
                  </a:cubicBezTo>
                  <a:cubicBezTo>
                    <a:pt x="313" y="281"/>
                    <a:pt x="313" y="281"/>
                    <a:pt x="313" y="281"/>
                  </a:cubicBezTo>
                  <a:cubicBezTo>
                    <a:pt x="313" y="155"/>
                    <a:pt x="313" y="155"/>
                    <a:pt x="313" y="155"/>
                  </a:cubicBezTo>
                  <a:cubicBezTo>
                    <a:pt x="425" y="155"/>
                    <a:pt x="425" y="155"/>
                    <a:pt x="425" y="155"/>
                  </a:cubicBezTo>
                  <a:cubicBezTo>
                    <a:pt x="425" y="281"/>
                    <a:pt x="425" y="281"/>
                    <a:pt x="425" y="281"/>
                  </a:cubicBezTo>
                  <a:cubicBezTo>
                    <a:pt x="551" y="281"/>
                    <a:pt x="551" y="281"/>
                    <a:pt x="551" y="281"/>
                  </a:cubicBezTo>
                  <a:lnTo>
                    <a:pt x="551" y="3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2761615" y="3006725"/>
            <a:ext cx="635000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96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感谢观看</a:t>
            </a:r>
            <a:endParaRPr lang="zh-CN" altLang="en-US" sz="96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141"/>
          <p:cNvSpPr/>
          <p:nvPr/>
        </p:nvSpPr>
        <p:spPr>
          <a:xfrm flipH="1" flipV="1">
            <a:off x="-15632" y="-27401"/>
            <a:ext cx="1593737" cy="843089"/>
          </a:xfrm>
          <a:custGeom>
            <a:gdLst>
              <a:gd name="connsiteX0" fmla="*/ 1195303 w 1195303"/>
              <a:gd name="connsiteY0" fmla="*/ 632317 h 632317"/>
              <a:gd name="connsiteX1" fmla="*/ 0 w 1195303"/>
              <a:gd name="connsiteY1" fmla="*/ 632317 h 632317"/>
              <a:gd name="connsiteX2" fmla="*/ 391436 w 1195303"/>
              <a:gd name="connsiteY2" fmla="*/ 0 h 632317"/>
              <a:gd name="connsiteX3" fmla="*/ 1195303 w 1195303"/>
              <a:gd name="connsiteY3" fmla="*/ 0 h 6323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5303" h="632317">
                <a:moveTo>
                  <a:pt x="1195303" y="632317"/>
                </a:moveTo>
                <a:lnTo>
                  <a:pt x="0" y="632317"/>
                </a:lnTo>
                <a:lnTo>
                  <a:pt x="391436" y="0"/>
                </a:lnTo>
                <a:lnTo>
                  <a:pt x="1195303" y="0"/>
                </a:lnTo>
                <a:close/>
              </a:path>
            </a:pathLst>
          </a:custGeom>
          <a:solidFill>
            <a:schemeClr val="accent2">
              <a:alpha val="9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 panose="020b0503020204020204" charset="-122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08965" y="914400"/>
            <a:ext cx="10984230" cy="54267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77975" y="79375"/>
            <a:ext cx="10014585" cy="8356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36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9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9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9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 preserve="1">
  <p:cSld name="标题和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image" Target="../media/image3.png" /><Relationship Id="rId29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" y="0"/>
            <a:ext cx="12198023" cy="6857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8965" y="122555"/>
            <a:ext cx="10983595" cy="1210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</p:nvPr>
        </p:nvSpPr>
        <p:spPr>
          <a:xfrm>
            <a:off x="608965" y="1333500"/>
            <a:ext cx="10984230" cy="50076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</p:sldLayoutIdLst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1000"/>
        </a:spcBef>
        <a:spcAft>
          <a:spcPts val="600"/>
        </a:spcAft>
        <a:buFont typeface="Arial" pitchFamily="34" charset="0"/>
        <a:buChar char="•"/>
        <a:defRPr sz="2800" b="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ts val="500"/>
        </a:spcBef>
        <a:spcAft>
          <a:spcPts val="600"/>
        </a:spcAft>
        <a:buFont typeface="Arial" pitchFamily="34" charset="0"/>
        <a:buChar char="•"/>
        <a:defRPr sz="2800" b="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ts val="500"/>
        </a:spcBef>
        <a:spcAft>
          <a:spcPts val="600"/>
        </a:spcAft>
        <a:buFont typeface="Arial" pitchFamily="34" charset="0"/>
        <a:buChar char="•"/>
        <a:defRPr sz="2800" b="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ts val="500"/>
        </a:spcBef>
        <a:spcAft>
          <a:spcPts val="600"/>
        </a:spcAft>
        <a:buFont typeface="Arial" pitchFamily="34" charset="0"/>
        <a:buChar char="•"/>
        <a:defRPr sz="2800" b="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ts val="500"/>
        </a:spcBef>
        <a:spcAft>
          <a:spcPts val="600"/>
        </a:spcAft>
        <a:buFont typeface="Arial" pitchFamily="34" charset="0"/>
        <a:buChar char="•"/>
        <a:defRPr sz="2800" b="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image" Target="../media/image4.png" /><Relationship Id="rId2" Type="http://schemas.openxmlformats.org/officeDocument/2006/relationships/tags" Target="../tags/tag217.xml" /><Relationship Id="rId20" Type="http://schemas.openxmlformats.org/officeDocument/2006/relationships/image" Target="../media/image5.svg" /><Relationship Id="rId21" Type="http://schemas.openxmlformats.org/officeDocument/2006/relationships/tags" Target="../tags/tag234.xml" /><Relationship Id="rId22" Type="http://schemas.openxmlformats.org/officeDocument/2006/relationships/image" Target="../media/image6.png" /><Relationship Id="rId23" Type="http://schemas.openxmlformats.org/officeDocument/2006/relationships/image" Target="../media/image7.svg" /><Relationship Id="rId24" Type="http://schemas.openxmlformats.org/officeDocument/2006/relationships/tags" Target="../tags/tag235.xml" /><Relationship Id="rId25" Type="http://schemas.openxmlformats.org/officeDocument/2006/relationships/image" Target="../media/image8.png" /><Relationship Id="rId26" Type="http://schemas.openxmlformats.org/officeDocument/2006/relationships/image" Target="../media/image9.svg" /><Relationship Id="rId27" Type="http://schemas.openxmlformats.org/officeDocument/2006/relationships/tags" Target="../tags/tag236.xml" /><Relationship Id="rId28" Type="http://schemas.openxmlformats.org/officeDocument/2006/relationships/tags" Target="../tags/tag237.xml" /><Relationship Id="rId29" Type="http://schemas.openxmlformats.org/officeDocument/2006/relationships/tags" Target="../tags/tag238.xml" /><Relationship Id="rId3" Type="http://schemas.openxmlformats.org/officeDocument/2006/relationships/tags" Target="../tags/tag218.xml" /><Relationship Id="rId30" Type="http://schemas.openxmlformats.org/officeDocument/2006/relationships/tags" Target="../tags/tag239.xml" /><Relationship Id="rId31" Type="http://schemas.openxmlformats.org/officeDocument/2006/relationships/tags" Target="../tags/tag240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5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5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5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5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5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5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5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5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5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59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60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6513012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风湿热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10" name="直接连接符 109"/>
          <p:cNvCxnSpPr/>
          <p:nvPr>
            <p:custDataLst>
              <p:tags r:id="rId2"/>
            </p:custDataLst>
          </p:nvPr>
        </p:nvCxnSpPr>
        <p:spPr>
          <a:xfrm flipV="1">
            <a:off x="4858543" y="2000826"/>
            <a:ext cx="2154092" cy="4432"/>
          </a:xfrm>
          <a:prstGeom prst="line">
            <a:avLst/>
          </a:prstGeom>
          <a:ln w="19050" cap="rnd">
            <a:solidFill>
              <a:schemeClr val="accent1">
                <a:lumMod val="40000"/>
                <a:lumOff val="60000"/>
              </a:schemeClr>
            </a:solidFill>
            <a:prstDash val="sysDash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Rectangle 79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9941110" y="1689963"/>
            <a:ext cx="64585" cy="62615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15" name="任意多边形 114"/>
          <p:cNvSpPr/>
          <p:nvPr>
            <p:custDataLst>
              <p:tags r:id="rId4"/>
            </p:custDataLst>
          </p:nvPr>
        </p:nvSpPr>
        <p:spPr>
          <a:xfrm>
            <a:off x="7148136" y="1695028"/>
            <a:ext cx="2792341" cy="621094"/>
          </a:xfrm>
          <a:custGeom>
            <a:gdLst>
              <a:gd name="connsiteX0" fmla="*/ 159983 w 2800633"/>
              <a:gd name="connsiteY0" fmla="*/ 0 h 623209"/>
              <a:gd name="connsiteX1" fmla="*/ 2800633 w 2800633"/>
              <a:gd name="connsiteY1" fmla="*/ 0 h 623209"/>
              <a:gd name="connsiteX2" fmla="*/ 2800633 w 2800633"/>
              <a:gd name="connsiteY2" fmla="*/ 623209 h 623209"/>
              <a:gd name="connsiteX3" fmla="*/ 159983 w 2800633"/>
              <a:gd name="connsiteY3" fmla="*/ 623209 h 623209"/>
              <a:gd name="connsiteX4" fmla="*/ 159983 w 2800633"/>
              <a:gd name="connsiteY4" fmla="*/ 397967 h 623209"/>
              <a:gd name="connsiteX5" fmla="*/ 0 w 2800633"/>
              <a:gd name="connsiteY5" fmla="*/ 311604 h 623209"/>
              <a:gd name="connsiteX6" fmla="*/ 159983 w 2800633"/>
              <a:gd name="connsiteY6" fmla="*/ 225240 h 6232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00633" h="623209">
                <a:moveTo>
                  <a:pt x="159983" y="0"/>
                </a:moveTo>
                <a:lnTo>
                  <a:pt x="2800633" y="0"/>
                </a:lnTo>
                <a:lnTo>
                  <a:pt x="2800633" y="623209"/>
                </a:lnTo>
                <a:lnTo>
                  <a:pt x="159983" y="623209"/>
                </a:lnTo>
                <a:lnTo>
                  <a:pt x="159983" y="397967"/>
                </a:lnTo>
                <a:lnTo>
                  <a:pt x="0" y="311604"/>
                </a:lnTo>
                <a:lnTo>
                  <a:pt x="159983" y="2252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77" name="文本框 76"/>
          <p:cNvSpPr txBox="1"/>
          <p:nvPr>
            <p:custDataLst>
              <p:tags r:id="rId5"/>
            </p:custDataLst>
          </p:nvPr>
        </p:nvSpPr>
        <p:spPr>
          <a:xfrm>
            <a:off x="7323528" y="1815954"/>
            <a:ext cx="2616949" cy="3798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【病历汇报】</a:t>
            </a:r>
            <a:endParaRPr lang="zh-CN" altLang="en-US" sz="2400" b="1" spc="15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cxnSp>
        <p:nvCxnSpPr>
          <p:cNvPr id="121" name="直接连接符 120"/>
          <p:cNvCxnSpPr/>
          <p:nvPr>
            <p:custDataLst>
              <p:tags r:id="rId6"/>
            </p:custDataLst>
          </p:nvPr>
        </p:nvCxnSpPr>
        <p:spPr>
          <a:xfrm flipV="1">
            <a:off x="4858543" y="3087265"/>
            <a:ext cx="2154092" cy="4432"/>
          </a:xfrm>
          <a:prstGeom prst="line">
            <a:avLst/>
          </a:prstGeom>
          <a:ln w="19050" cap="rnd">
            <a:solidFill>
              <a:schemeClr val="accent2">
                <a:lumMod val="40000"/>
                <a:lumOff val="60000"/>
              </a:schemeClr>
            </a:solidFill>
            <a:prstDash val="sysDash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0" name="Rectangle 79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9941110" y="2776402"/>
            <a:ext cx="64585" cy="62615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23" name="任意多边形 122"/>
          <p:cNvSpPr/>
          <p:nvPr>
            <p:custDataLst>
              <p:tags r:id="rId8"/>
            </p:custDataLst>
          </p:nvPr>
        </p:nvSpPr>
        <p:spPr>
          <a:xfrm>
            <a:off x="7148136" y="2781467"/>
            <a:ext cx="2792341" cy="621094"/>
          </a:xfrm>
          <a:custGeom>
            <a:gdLst>
              <a:gd name="connsiteX0" fmla="*/ 159983 w 2800633"/>
              <a:gd name="connsiteY0" fmla="*/ 0 h 623209"/>
              <a:gd name="connsiteX1" fmla="*/ 2800633 w 2800633"/>
              <a:gd name="connsiteY1" fmla="*/ 0 h 623209"/>
              <a:gd name="connsiteX2" fmla="*/ 2800633 w 2800633"/>
              <a:gd name="connsiteY2" fmla="*/ 623209 h 623209"/>
              <a:gd name="connsiteX3" fmla="*/ 159983 w 2800633"/>
              <a:gd name="connsiteY3" fmla="*/ 623209 h 623209"/>
              <a:gd name="connsiteX4" fmla="*/ 159983 w 2800633"/>
              <a:gd name="connsiteY4" fmla="*/ 397967 h 623209"/>
              <a:gd name="connsiteX5" fmla="*/ 0 w 2800633"/>
              <a:gd name="connsiteY5" fmla="*/ 311604 h 623209"/>
              <a:gd name="connsiteX6" fmla="*/ 159983 w 2800633"/>
              <a:gd name="connsiteY6" fmla="*/ 225240 h 6232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00633" h="623209">
                <a:moveTo>
                  <a:pt x="159983" y="0"/>
                </a:moveTo>
                <a:lnTo>
                  <a:pt x="2800633" y="0"/>
                </a:lnTo>
                <a:lnTo>
                  <a:pt x="2800633" y="623209"/>
                </a:lnTo>
                <a:lnTo>
                  <a:pt x="159983" y="623209"/>
                </a:lnTo>
                <a:lnTo>
                  <a:pt x="159983" y="397967"/>
                </a:lnTo>
                <a:lnTo>
                  <a:pt x="0" y="311604"/>
                </a:lnTo>
                <a:lnTo>
                  <a:pt x="159983" y="2252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78" name="文本框 77"/>
          <p:cNvSpPr txBox="1"/>
          <p:nvPr>
            <p:custDataLst>
              <p:tags r:id="rId9"/>
            </p:custDataLst>
          </p:nvPr>
        </p:nvSpPr>
        <p:spPr>
          <a:xfrm>
            <a:off x="7323528" y="2901760"/>
            <a:ext cx="2616949" cy="3798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【护士长提问】</a:t>
            </a:r>
            <a:endParaRPr lang="zh-CN" altLang="en-US" sz="2400" b="1" spc="15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cxnSp>
        <p:nvCxnSpPr>
          <p:cNvPr id="126" name="直接连接符 125"/>
          <p:cNvCxnSpPr/>
          <p:nvPr>
            <p:custDataLst>
              <p:tags r:id="rId10"/>
            </p:custDataLst>
          </p:nvPr>
        </p:nvCxnSpPr>
        <p:spPr>
          <a:xfrm flipV="1">
            <a:off x="4858543" y="4172438"/>
            <a:ext cx="2154092" cy="4432"/>
          </a:xfrm>
          <a:prstGeom prst="line">
            <a:avLst/>
          </a:prstGeom>
          <a:ln w="19050" cap="rnd">
            <a:solidFill>
              <a:schemeClr val="accent3">
                <a:lumMod val="40000"/>
                <a:lumOff val="60000"/>
              </a:schemeClr>
            </a:solidFill>
            <a:prstDash val="sysDash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5" name="Rectangle 79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9941110" y="3861575"/>
            <a:ext cx="64585" cy="62615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28" name="任意多边形 127"/>
          <p:cNvSpPr/>
          <p:nvPr>
            <p:custDataLst>
              <p:tags r:id="rId12"/>
            </p:custDataLst>
          </p:nvPr>
        </p:nvSpPr>
        <p:spPr>
          <a:xfrm>
            <a:off x="7148136" y="3866640"/>
            <a:ext cx="2792341" cy="621094"/>
          </a:xfrm>
          <a:custGeom>
            <a:gdLst>
              <a:gd name="connsiteX0" fmla="*/ 159983 w 2800633"/>
              <a:gd name="connsiteY0" fmla="*/ 0 h 623209"/>
              <a:gd name="connsiteX1" fmla="*/ 2800633 w 2800633"/>
              <a:gd name="connsiteY1" fmla="*/ 0 h 623209"/>
              <a:gd name="connsiteX2" fmla="*/ 2800633 w 2800633"/>
              <a:gd name="connsiteY2" fmla="*/ 623209 h 623209"/>
              <a:gd name="connsiteX3" fmla="*/ 159983 w 2800633"/>
              <a:gd name="connsiteY3" fmla="*/ 623209 h 623209"/>
              <a:gd name="connsiteX4" fmla="*/ 159983 w 2800633"/>
              <a:gd name="connsiteY4" fmla="*/ 397967 h 623209"/>
              <a:gd name="connsiteX5" fmla="*/ 0 w 2800633"/>
              <a:gd name="connsiteY5" fmla="*/ 311604 h 623209"/>
              <a:gd name="connsiteX6" fmla="*/ 159983 w 2800633"/>
              <a:gd name="connsiteY6" fmla="*/ 225240 h 6232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00633" h="623209">
                <a:moveTo>
                  <a:pt x="159983" y="0"/>
                </a:moveTo>
                <a:lnTo>
                  <a:pt x="2800633" y="0"/>
                </a:lnTo>
                <a:lnTo>
                  <a:pt x="2800633" y="623209"/>
                </a:lnTo>
                <a:lnTo>
                  <a:pt x="159983" y="623209"/>
                </a:lnTo>
                <a:lnTo>
                  <a:pt x="159983" y="397967"/>
                </a:lnTo>
                <a:lnTo>
                  <a:pt x="0" y="311604"/>
                </a:lnTo>
                <a:lnTo>
                  <a:pt x="159983" y="2252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82" name="文本框 81"/>
          <p:cNvSpPr txBox="1"/>
          <p:nvPr>
            <p:custDataLst>
              <p:tags r:id="rId13"/>
            </p:custDataLst>
          </p:nvPr>
        </p:nvSpPr>
        <p:spPr>
          <a:xfrm>
            <a:off x="7323528" y="3985667"/>
            <a:ext cx="2616949" cy="3798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【护理查房总结】</a:t>
            </a:r>
            <a:endParaRPr lang="zh-CN" altLang="en-US" sz="2400" b="1" spc="15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57" name="Freeform 29"/>
          <p:cNvSpPr/>
          <p:nvPr>
            <p:custDataLst>
              <p:tags r:id="rId14"/>
            </p:custDataLst>
          </p:nvPr>
        </p:nvSpPr>
        <p:spPr bwMode="auto">
          <a:xfrm>
            <a:off x="3815689" y="60304"/>
            <a:ext cx="683205" cy="6418601"/>
          </a:xfrm>
          <a:custGeom>
            <a:gdLst>
              <a:gd name="T0" fmla="*/ 0 w 673"/>
              <a:gd name="T1" fmla="*/ 99 h 5847"/>
              <a:gd name="T2" fmla="*/ 336 w 673"/>
              <a:gd name="T3" fmla="*/ 0 h 5847"/>
              <a:gd name="T4" fmla="*/ 673 w 673"/>
              <a:gd name="T5" fmla="*/ 99 h 5847"/>
              <a:gd name="T6" fmla="*/ 673 w 673"/>
              <a:gd name="T7" fmla="*/ 5847 h 5847"/>
              <a:gd name="T8" fmla="*/ 0 w 673"/>
              <a:gd name="T9" fmla="*/ 5847 h 5847"/>
              <a:gd name="T10" fmla="*/ 0 w 673"/>
              <a:gd name="T11" fmla="*/ 99 h 58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673" h="5847">
                <a:moveTo>
                  <a:pt x="0" y="99"/>
                </a:moveTo>
                <a:lnTo>
                  <a:pt x="336" y="0"/>
                </a:lnTo>
                <a:lnTo>
                  <a:pt x="673" y="99"/>
                </a:lnTo>
                <a:lnTo>
                  <a:pt x="673" y="5847"/>
                </a:lnTo>
                <a:lnTo>
                  <a:pt x="0" y="5847"/>
                </a:lnTo>
                <a:lnTo>
                  <a:pt x="0" y="9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58" name="任意多边形 173"/>
          <p:cNvSpPr/>
          <p:nvPr>
            <p:custDataLst>
              <p:tags r:id="rId15"/>
            </p:custDataLst>
          </p:nvPr>
        </p:nvSpPr>
        <p:spPr bwMode="auto">
          <a:xfrm>
            <a:off x="3832152" y="53340"/>
            <a:ext cx="331788" cy="6415435"/>
          </a:xfrm>
          <a:custGeom>
            <a:gdLst>
              <a:gd name="connsiteX0" fmla="*/ 333042 w 333042"/>
              <a:gd name="connsiteY0" fmla="*/ 0 h 6434447"/>
              <a:gd name="connsiteX1" fmla="*/ 333042 w 333042"/>
              <a:gd name="connsiteY1" fmla="*/ 6434447 h 6434447"/>
              <a:gd name="connsiteX2" fmla="*/ 0 w 333042"/>
              <a:gd name="connsiteY2" fmla="*/ 6434447 h 6434447"/>
              <a:gd name="connsiteX3" fmla="*/ 0 w 333042"/>
              <a:gd name="connsiteY3" fmla="*/ 106122 h 64344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3042" h="6434447">
                <a:moveTo>
                  <a:pt x="333042" y="0"/>
                </a:moveTo>
                <a:lnTo>
                  <a:pt x="333042" y="6434447"/>
                </a:lnTo>
                <a:lnTo>
                  <a:pt x="0" y="6434447"/>
                </a:lnTo>
                <a:lnTo>
                  <a:pt x="0" y="106122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59" name="Freeform 33"/>
          <p:cNvSpPr/>
          <p:nvPr>
            <p:custDataLst>
              <p:tags r:id="rId16"/>
            </p:custDataLst>
          </p:nvPr>
        </p:nvSpPr>
        <p:spPr bwMode="auto">
          <a:xfrm>
            <a:off x="3595341" y="1541812"/>
            <a:ext cx="1129600" cy="921827"/>
          </a:xfrm>
          <a:custGeom>
            <a:gdLst>
              <a:gd name="T0" fmla="*/ 0 w 1113"/>
              <a:gd name="T1" fmla="*/ 742 h 908"/>
              <a:gd name="T2" fmla="*/ 556 w 1113"/>
              <a:gd name="T3" fmla="*/ 908 h 908"/>
              <a:gd name="T4" fmla="*/ 1113 w 1113"/>
              <a:gd name="T5" fmla="*/ 742 h 908"/>
              <a:gd name="T6" fmla="*/ 1113 w 1113"/>
              <a:gd name="T7" fmla="*/ 0 h 908"/>
              <a:gd name="T8" fmla="*/ 556 w 1113"/>
              <a:gd name="T9" fmla="*/ 166 h 908"/>
              <a:gd name="T10" fmla="*/ 0 w 1113"/>
              <a:gd name="T11" fmla="*/ 0 h 908"/>
              <a:gd name="T12" fmla="*/ 0 w 1113"/>
              <a:gd name="T13" fmla="*/ 742 h 9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13" h="906">
                <a:moveTo>
                  <a:pt x="0" y="742"/>
                </a:moveTo>
                <a:lnTo>
                  <a:pt x="556" y="908"/>
                </a:lnTo>
                <a:lnTo>
                  <a:pt x="1113" y="742"/>
                </a:lnTo>
                <a:lnTo>
                  <a:pt x="1113" y="0"/>
                </a:lnTo>
                <a:lnTo>
                  <a:pt x="556" y="166"/>
                </a:lnTo>
                <a:lnTo>
                  <a:pt x="0" y="0"/>
                </a:lnTo>
                <a:lnTo>
                  <a:pt x="0" y="74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60" name="Freeform 37"/>
          <p:cNvSpPr/>
          <p:nvPr>
            <p:custDataLst>
              <p:tags r:id="rId17"/>
            </p:custDataLst>
          </p:nvPr>
        </p:nvSpPr>
        <p:spPr bwMode="auto">
          <a:xfrm>
            <a:off x="3595341" y="2627618"/>
            <a:ext cx="1129600" cy="922460"/>
          </a:xfrm>
          <a:custGeom>
            <a:gdLst>
              <a:gd name="T0" fmla="*/ 0 w 1113"/>
              <a:gd name="T1" fmla="*/ 743 h 909"/>
              <a:gd name="T2" fmla="*/ 556 w 1113"/>
              <a:gd name="T3" fmla="*/ 909 h 909"/>
              <a:gd name="T4" fmla="*/ 1113 w 1113"/>
              <a:gd name="T5" fmla="*/ 743 h 909"/>
              <a:gd name="T6" fmla="*/ 1113 w 1113"/>
              <a:gd name="T7" fmla="*/ 0 h 909"/>
              <a:gd name="T8" fmla="*/ 556 w 1113"/>
              <a:gd name="T9" fmla="*/ 166 h 909"/>
              <a:gd name="T10" fmla="*/ 0 w 1113"/>
              <a:gd name="T11" fmla="*/ 0 h 909"/>
              <a:gd name="T12" fmla="*/ 0 w 1113"/>
              <a:gd name="T13" fmla="*/ 743 h 9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13" h="909">
                <a:moveTo>
                  <a:pt x="0" y="743"/>
                </a:moveTo>
                <a:lnTo>
                  <a:pt x="556" y="909"/>
                </a:lnTo>
                <a:lnTo>
                  <a:pt x="1113" y="743"/>
                </a:lnTo>
                <a:lnTo>
                  <a:pt x="1113" y="0"/>
                </a:lnTo>
                <a:lnTo>
                  <a:pt x="556" y="166"/>
                </a:lnTo>
                <a:lnTo>
                  <a:pt x="0" y="0"/>
                </a:lnTo>
                <a:lnTo>
                  <a:pt x="0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61" name="Freeform 41"/>
          <p:cNvSpPr/>
          <p:nvPr>
            <p:custDataLst>
              <p:tags r:id="rId18"/>
            </p:custDataLst>
          </p:nvPr>
        </p:nvSpPr>
        <p:spPr bwMode="auto">
          <a:xfrm>
            <a:off x="3595341" y="3714057"/>
            <a:ext cx="1129600" cy="920561"/>
          </a:xfrm>
          <a:custGeom>
            <a:gdLst>
              <a:gd name="T0" fmla="*/ 0 w 1113"/>
              <a:gd name="T1" fmla="*/ 743 h 907"/>
              <a:gd name="T2" fmla="*/ 556 w 1113"/>
              <a:gd name="T3" fmla="*/ 907 h 907"/>
              <a:gd name="T4" fmla="*/ 1113 w 1113"/>
              <a:gd name="T5" fmla="*/ 743 h 907"/>
              <a:gd name="T6" fmla="*/ 1113 w 1113"/>
              <a:gd name="T7" fmla="*/ 0 h 907"/>
              <a:gd name="T8" fmla="*/ 556 w 1113"/>
              <a:gd name="T9" fmla="*/ 164 h 907"/>
              <a:gd name="T10" fmla="*/ 0 w 1113"/>
              <a:gd name="T11" fmla="*/ 0 h 907"/>
              <a:gd name="T12" fmla="*/ 0 w 1113"/>
              <a:gd name="T13" fmla="*/ 743 h 90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13" h="905">
                <a:moveTo>
                  <a:pt x="0" y="743"/>
                </a:moveTo>
                <a:lnTo>
                  <a:pt x="556" y="907"/>
                </a:lnTo>
                <a:lnTo>
                  <a:pt x="1113" y="743"/>
                </a:lnTo>
                <a:lnTo>
                  <a:pt x="1113" y="0"/>
                </a:lnTo>
                <a:lnTo>
                  <a:pt x="556" y="164"/>
                </a:lnTo>
                <a:lnTo>
                  <a:pt x="0" y="0"/>
                </a:lnTo>
                <a:lnTo>
                  <a:pt x="0" y="74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pic>
        <p:nvPicPr>
          <p:cNvPr id="62" name="图形 91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0405" y="1774168"/>
            <a:ext cx="538206" cy="538155"/>
          </a:xfrm>
          <a:prstGeom prst="rect">
            <a:avLst/>
          </a:prstGeom>
        </p:spPr>
      </p:pic>
      <p:pic>
        <p:nvPicPr>
          <p:cNvPr id="63" name="图形 92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2959" y="2939114"/>
            <a:ext cx="448927" cy="448884"/>
          </a:xfrm>
          <a:prstGeom prst="rect">
            <a:avLst/>
          </a:prstGeom>
        </p:spPr>
      </p:pic>
      <p:pic>
        <p:nvPicPr>
          <p:cNvPr id="64" name="图形 93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25">
            <a:extLst>
              <a:ext uri="{96DAC541-7B7A-43D3-8B79-37D633B846F1}">
                <asvg:svgBlip xmlns:asvg="http://schemas.microsoft.com/office/drawing/2016/SVG/main" r:embed="rId2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5361" y="3998329"/>
            <a:ext cx="448927" cy="448884"/>
          </a:xfrm>
          <a:prstGeom prst="rect">
            <a:avLst/>
          </a:prstGeom>
        </p:spPr>
      </p:pic>
      <p:sp>
        <p:nvSpPr>
          <p:cNvPr id="65" name="Freeform 16"/>
          <p:cNvSpPr>
            <a:spLocks noEditPoints="1"/>
          </p:cNvSpPr>
          <p:nvPr>
            <p:custDataLst>
              <p:tags r:id="rId28"/>
            </p:custDataLst>
          </p:nvPr>
        </p:nvSpPr>
        <p:spPr bwMode="auto">
          <a:xfrm>
            <a:off x="3595341" y="1485464"/>
            <a:ext cx="1129600" cy="132956"/>
          </a:xfrm>
          <a:custGeom>
            <a:gdLst>
              <a:gd name="T0" fmla="*/ 220 w 1113"/>
              <a:gd name="T1" fmla="*/ 0 h 131"/>
              <a:gd name="T2" fmla="*/ 0 w 1113"/>
              <a:gd name="T3" fmla="*/ 64 h 131"/>
              <a:gd name="T4" fmla="*/ 220 w 1113"/>
              <a:gd name="T5" fmla="*/ 131 h 131"/>
              <a:gd name="T6" fmla="*/ 220 w 1113"/>
              <a:gd name="T7" fmla="*/ 0 h 131"/>
              <a:gd name="T8" fmla="*/ 893 w 1113"/>
              <a:gd name="T9" fmla="*/ 0 h 131"/>
              <a:gd name="T10" fmla="*/ 893 w 1113"/>
              <a:gd name="T11" fmla="*/ 131 h 131"/>
              <a:gd name="T12" fmla="*/ 1113 w 1113"/>
              <a:gd name="T13" fmla="*/ 64 h 131"/>
              <a:gd name="T14" fmla="*/ 893 w 1113"/>
              <a:gd name="T15" fmla="*/ 0 h 1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13" h="131">
                <a:moveTo>
                  <a:pt x="220" y="0"/>
                </a:moveTo>
                <a:lnTo>
                  <a:pt x="0" y="64"/>
                </a:lnTo>
                <a:lnTo>
                  <a:pt x="220" y="131"/>
                </a:lnTo>
                <a:lnTo>
                  <a:pt x="220" y="0"/>
                </a:lnTo>
                <a:moveTo>
                  <a:pt x="893" y="0"/>
                </a:moveTo>
                <a:lnTo>
                  <a:pt x="893" y="131"/>
                </a:lnTo>
                <a:lnTo>
                  <a:pt x="1113" y="64"/>
                </a:lnTo>
                <a:lnTo>
                  <a:pt x="893" y="0"/>
                </a:ln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66" name="Freeform 18"/>
          <p:cNvSpPr>
            <a:spLocks noEditPoints="1"/>
          </p:cNvSpPr>
          <p:nvPr>
            <p:custDataLst>
              <p:tags r:id="rId29"/>
            </p:custDataLst>
          </p:nvPr>
        </p:nvSpPr>
        <p:spPr bwMode="auto">
          <a:xfrm>
            <a:off x="3585210" y="2571903"/>
            <a:ext cx="1129600" cy="131056"/>
          </a:xfrm>
          <a:custGeom>
            <a:gdLst>
              <a:gd name="T0" fmla="*/ 220 w 1113"/>
              <a:gd name="T1" fmla="*/ 0 h 129"/>
              <a:gd name="T2" fmla="*/ 0 w 1113"/>
              <a:gd name="T3" fmla="*/ 64 h 129"/>
              <a:gd name="T4" fmla="*/ 220 w 1113"/>
              <a:gd name="T5" fmla="*/ 129 h 129"/>
              <a:gd name="T6" fmla="*/ 220 w 1113"/>
              <a:gd name="T7" fmla="*/ 0 h 129"/>
              <a:gd name="T8" fmla="*/ 893 w 1113"/>
              <a:gd name="T9" fmla="*/ 0 h 129"/>
              <a:gd name="T10" fmla="*/ 893 w 1113"/>
              <a:gd name="T11" fmla="*/ 129 h 129"/>
              <a:gd name="T12" fmla="*/ 1113 w 1113"/>
              <a:gd name="T13" fmla="*/ 64 h 129"/>
              <a:gd name="T14" fmla="*/ 893 w 1113"/>
              <a:gd name="T15" fmla="*/ 0 h 1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13" h="129">
                <a:moveTo>
                  <a:pt x="220" y="0"/>
                </a:moveTo>
                <a:lnTo>
                  <a:pt x="0" y="64"/>
                </a:lnTo>
                <a:lnTo>
                  <a:pt x="220" y="129"/>
                </a:lnTo>
                <a:lnTo>
                  <a:pt x="220" y="0"/>
                </a:lnTo>
                <a:moveTo>
                  <a:pt x="893" y="0"/>
                </a:moveTo>
                <a:lnTo>
                  <a:pt x="893" y="129"/>
                </a:lnTo>
                <a:lnTo>
                  <a:pt x="1113" y="64"/>
                </a:lnTo>
                <a:lnTo>
                  <a:pt x="893" y="0"/>
                </a:lnTo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67" name="Freeform 20"/>
          <p:cNvSpPr>
            <a:spLocks noEditPoints="1"/>
          </p:cNvSpPr>
          <p:nvPr>
            <p:custDataLst>
              <p:tags r:id="rId30"/>
            </p:custDataLst>
          </p:nvPr>
        </p:nvSpPr>
        <p:spPr bwMode="auto">
          <a:xfrm>
            <a:off x="3595341" y="3657709"/>
            <a:ext cx="1129600" cy="131056"/>
          </a:xfrm>
          <a:custGeom>
            <a:gdLst>
              <a:gd name="T0" fmla="*/ 220 w 1113"/>
              <a:gd name="T1" fmla="*/ 0 h 129"/>
              <a:gd name="T2" fmla="*/ 0 w 1113"/>
              <a:gd name="T3" fmla="*/ 63 h 129"/>
              <a:gd name="T4" fmla="*/ 220 w 1113"/>
              <a:gd name="T5" fmla="*/ 129 h 129"/>
              <a:gd name="T6" fmla="*/ 220 w 1113"/>
              <a:gd name="T7" fmla="*/ 0 h 129"/>
              <a:gd name="T8" fmla="*/ 893 w 1113"/>
              <a:gd name="T9" fmla="*/ 0 h 129"/>
              <a:gd name="T10" fmla="*/ 893 w 1113"/>
              <a:gd name="T11" fmla="*/ 129 h 129"/>
              <a:gd name="T12" fmla="*/ 1113 w 1113"/>
              <a:gd name="T13" fmla="*/ 63 h 129"/>
              <a:gd name="T14" fmla="*/ 893 w 1113"/>
              <a:gd name="T15" fmla="*/ 0 h 1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13" h="129">
                <a:moveTo>
                  <a:pt x="220" y="0"/>
                </a:moveTo>
                <a:lnTo>
                  <a:pt x="0" y="63"/>
                </a:lnTo>
                <a:lnTo>
                  <a:pt x="220" y="129"/>
                </a:lnTo>
                <a:lnTo>
                  <a:pt x="220" y="0"/>
                </a:lnTo>
                <a:moveTo>
                  <a:pt x="893" y="0"/>
                </a:moveTo>
                <a:lnTo>
                  <a:pt x="893" y="129"/>
                </a:lnTo>
                <a:lnTo>
                  <a:pt x="1113" y="63"/>
                </a:lnTo>
                <a:lnTo>
                  <a:pt x="893" y="0"/>
                </a:lnTo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【病历汇报】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病情 患儿女性，7岁，活动后气促、心悸1个月，加重水肿3天而入院。患儿一周前有发热、咳嗽，自行服口服药后，症状消失。既往：否认“肝炎、结核病、伤寒”等传染病史及接触史。否认外伤、手术史，无输血史，否认药物食物过敏史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护理体查 体温37℃，心率120次/分，呼吸35次/分，血压90/55mmHg，体重27kg，发育正常，营养中等。精神差，呈半坐卧位，颈静脉怒张，颈部有数个花生米大小的淋巴结，无明显的压痛，咽部有充血，双肺呼吸音粗，未闻及干湿啰音。心前区隆起，心尖搏动明显，律齐，第一心音弱，心尖部可闻及Ⅲ级吹风样收缩期杂音及舒张期早、中期杂音，胸骨第3～4肋间可闻及舒张期杂音，心界向左扩大，肝肋下5cm，质中，有压痛，双下肢有轻度水肿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辅助检查 实验室检查：血常规示血红蛋白121g/L，白细胞28×10 9 /L，中性粒细胞百分比63%、淋巴细胞百分比37%，血小板174×10 9 /L；粪常规（-）；尿常规（-）；血沉30mm/h。心电图：心电图最常见为1度房室传导阻滞，ST段下移及T波平坦或倒置为P-R间期延长。咽拭子培养为A组乙型溶血性链球菌。CRP为阳性。胸部X片示双肺纹理增粗，左心扩大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入院诊断 心力衰竭；风湿热。</a:t>
            </a:r>
            <a:endParaRPr lang="zh-CN" altLang="en-US"/>
          </a:p>
          <a:p>
            <a:pPr lvl="0"/>
            <a:r>
              <a:rPr lang="zh-CN" altLang="en-US"/>
              <a:t>目前的治疗措施 绝对卧床休息；吸氧，心电监护，记录24h出入水量；使用洋地黄、糖皮质激素、强心利尿及青霉素等治疗。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【护士长提问】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该患儿诊断为风湿热的依据有哪些？诊断为心力衰竭的依据有哪些？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答：该患儿诊断为风湿热的依据是患儿咽部有充血，咽拭子培养为A组乙型溶血性链球菌，白细胞为28×10 9 /L，血沉为30mm/h和患儿有心脏炎的特征。</a:t>
            </a:r>
            <a:endParaRPr lang="zh-CN" altLang="en-US"/>
          </a:p>
          <a:p>
            <a:pPr lvl="0"/>
            <a:r>
              <a:rPr lang="zh-CN" altLang="en-US"/>
              <a:t>诊断为心力衰竭的依据有患儿活动后气促、心悸1个月，加重水肿3天，只能半坐卧位休息，颈静脉怒张，第一心音弱，心尖部可闻及Ⅲ级吹风样收缩期杂音及舒张期早、中期杂音。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什么是风湿热？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答：小儿风湿热是儿童较多见的结缔组织病。是在A组溶血性链球菌感染后，由于抗原抗体反应产生的一种全身无菌性炎症病变。主要侵犯心脏与关节，其他器官如皮肤、血管、脑及浆膜亦可受累。主要表现为心脏炎、游走性关节炎、舞蹈病、环形红斑和皮下小结，可反复发作。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风湿热的治疗原则是什么？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zh-CN" altLang="en-US"/>
              <a:t>答：（1）休息 卧床休息的期限决定于心脏受累程度和心功能状态。</a:t>
            </a:r>
            <a:endParaRPr lang="zh-CN" altLang="en-US"/>
          </a:p>
          <a:p>
            <a:pPr lvl="0"/>
            <a:r>
              <a:rPr lang="zh-CN" altLang="en-US"/>
              <a:t>（2）清除链球菌感染 应用青霉素肌内注射，每日2次，持续两周，以彻底清除链球菌感染。</a:t>
            </a:r>
            <a:endParaRPr lang="zh-CN" altLang="en-US"/>
          </a:p>
          <a:p>
            <a:pPr lvl="0"/>
            <a:r>
              <a:rPr lang="zh-CN" altLang="en-US"/>
              <a:t>（3）抗风湿热治疗 心脏炎时宜早期应用糖皮质激素；无心脏炎时可用阿司匹林。</a:t>
            </a:r>
            <a:endParaRPr lang="zh-CN" altLang="en-US"/>
          </a:p>
          <a:p>
            <a:pPr lvl="0"/>
            <a:r>
              <a:rPr lang="zh-CN" altLang="en-US"/>
              <a:t>（4）有充血性心力衰竭时应视为心脏炎复发，及时给予大剂量注射糖皮质激素。应予以低盐饮食，必要时氧气吸入，给予利尿药和血管扩张药。舞蹈病时予以苯巴比妥、地西泮等镇静药。关节痛时应予以制动。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心力衰竭的紧急处理有哪些？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答：（1）降低氧耗 患儿卧床休息减轻心脏负担，可取半卧位或头高脚低位，对烦躁、哭闹者适当给予镇静药。</a:t>
            </a:r>
            <a:endParaRPr lang="zh-CN" altLang="en-US"/>
          </a:p>
          <a:p>
            <a:pPr lvl="0"/>
            <a:r>
              <a:rPr lang="zh-CN" altLang="en-US"/>
              <a:t>（2）应用洋地黄制剂改善心功能 洋地黄制剂如地高辛、毛花苷丙能增强心肌的收缩力、减慢心率，从而增加心排血量，改善体循环和肺循环。由于洋地黄的剂量和疗效的关系受到多种因素的影响，所以剂量要个体化。首次给洋地黄化总量的1/2，余量分2次，每隔4～6h给予，多数患儿可在8～12h内达洋地黄化。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（3）利尿药 应用利尿药去除体内潴留的钠和水。对急性心力衰竭和肺水肿者可选用快速强效利尿药如呋塞米，每次1mg/kg，必要时8～12h可重复。</a:t>
            </a:r>
            <a:endParaRPr lang="zh-CN" altLang="en-US"/>
          </a:p>
          <a:p>
            <a:pPr lvl="0"/>
            <a:r>
              <a:rPr lang="zh-CN" altLang="en-US"/>
              <a:t>（4）血管扩张药 应用血管扩张药降低心脏的前后负荷。如卡托普利每天0.4～0.5mg/kg，酚妥拉明剂量为每分钟3～5μg/kg。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（5）氧气吸入 给予氧气吸入提高血氧含量。根据病情选用鼻导管、头罩等给氧方式，并注意保持呼吸道通畅。并发急性肺水肿时可给乙醇湿化的氧气吸入，因乙醇吸入后可使肺泡内泡沫表面张力减低而破裂，从而增加气体与肺泡壁的接触，改善气体交换。</a:t>
            </a:r>
            <a:endParaRPr lang="zh-CN" altLang="en-US"/>
          </a:p>
          <a:p>
            <a:pPr lvl="0"/>
            <a:r>
              <a:rPr lang="zh-CN" altLang="en-US"/>
              <a:t>（6）监测病情变化 密切观察病情，监测生命体征，注意观察洋地黄毒性作用，应用血管扩张药时应密切观察，避免血压过度下降。严格控制输液速度，详细记录出入水量。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该患儿目前首优的护理问题是什么？目标是什么？该采取哪些护理措施？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答：（1）首优的护理问题是气体交换受损 与左心衰竭致肺淤血有关。</a:t>
            </a:r>
            <a:endParaRPr lang="zh-CN" altLang="en-US"/>
          </a:p>
          <a:p>
            <a:pPr lvl="0"/>
            <a:r>
              <a:rPr lang="zh-CN" altLang="en-US"/>
              <a:t>（2）护理的目标 减轻患儿的呼吸困难。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（3）具体的措施</a:t>
            </a:r>
            <a:endParaRPr lang="zh-CN" altLang="en-US"/>
          </a:p>
          <a:p>
            <a:pPr lvl="0"/>
            <a:r>
              <a:rPr lang="zh-CN" altLang="en-US"/>
              <a:t>①绝对卧床休息，以减轻心脏负担，有利于心功能恢复。伴有心力衰竭者可待心功能恢复后再卧床3～4周，血沉接近正常时可逐渐下床活动，活动量可根据心率、呼吸、心音有无疲劳等而调节，一般恢复至正常活动量所需时间是：无心脏受累者1个月，轻度心脏受累者2～3个月，严重心脏炎伴有心力衰竭者6个月。患儿吵闹厉害时，再排出其他原因后予以镇静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②体位：根据患儿呼吸困难的类型及程度采取适当的体位，如摇高床头，在患儿背后垫上被子或枕头。注意患儿体位的舒适与安全。</a:t>
            </a:r>
            <a:endParaRPr lang="zh-CN" altLang="en-US"/>
          </a:p>
          <a:p>
            <a:pPr lvl="0"/>
            <a:r>
              <a:rPr lang="zh-CN" altLang="en-US"/>
              <a:t>③吸氧：必要时予以双鼻道吸氧。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④输液护理：严格控制输液的速度及输液的量，防止加重心脏负荷，诱发急性肺水肿。具体速度与输液的量、尿量及心衰程度有关。一般控制在3～5ml/（kg·h）为宜。在输液过程中多注意观察患儿情况。如果输液后出现呼吸困难、心率增快、肝脾肿大则提示输液速度过快或过快，应立即通知医师予以处理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⑤密切观察病情变化：一般心力衰竭的患儿，病情变化快，且反应差，因此，应随时巡视并应细致观察呼吸、脉搏或心率的变化。发现心率异常应立即通知医师，必要时应专人守护。心力衰竭患儿常在夜间突然发生病情变化。由于夜间迷走神经兴奋性升高，易致冠状动脉收缩，使心肌供血减少。护理人员做到及时发现病情变化，采取有效措施，防止意外发生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⑥保持大便通畅：慢性心衰患儿由于长期卧床，进食少，常会发生便秘。当用力排便时，可使心衰加重，甚至突然出现心跳停止。因此，心力衰竭患儿可根据病情适当进行床上活动。鼓励患儿吃些新鲜水果、青菜等含纤维较高的食物。患儿排便时应密切观察，如排便困难要适当协助处理，如开塞露灌肠等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洋地黄的作用机制是什么？洋地黄类的药物有哪些？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答：洋地黄可增强心肌收缩力，抑制心脏传导系统。对迷走神经系统的直接兴奋作用是洋地黄的一个独特优点。洋地黄类的药物有地高辛、毛花苷丙、毒毛花苷K。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洋地黄中毒有什么表现？洋地黄中毒后应怎么处理？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答：（1）洋地黄中毒的表现 洋地黄中毒最重要的反应是各类心律失常，其中最常见的是室性期前收缩，多呈二联律或三联律。胃肠道反应，如食欲下降、恶心、呕吐；神经系统的症状，如头痛、倦怠、视物模糊、黄视、绿视等。</a:t>
            </a:r>
            <a:endParaRPr lang="zh-CN" altLang="en-US"/>
          </a:p>
          <a:p>
            <a:pPr lvl="0"/>
            <a:r>
              <a:rPr lang="zh-CN" altLang="en-US"/>
              <a:t>（2）洋地黄中毒的紧急处理 包括①立即停用洋地黄；②低钾者可口服或静脉补钾，停用排钾利尿剂；③纠正心律失常，快速型心律失常可用利多卡因或苯妥英钠，一般禁用电复律，因为易导致心室颤动；有传导阻滞及缓慢性心律失常者可用阿托品静注。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https://d.book118.com/267165130126006036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"/>
</p:tagLst>
</file>

<file path=ppt/tags/tag160.xml><?xml version="1.0" encoding="utf-8"?>
<p:tagLst xmlns:p="http://schemas.openxmlformats.org/presentationml/2006/main">
  <p:tag name="KSO_WM_BEAUTIFY_FLAG" val="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<p:tag name="KSO_WM_BEAUTIFY_FLAG" val="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"/>
</p:tagLst>
</file>

<file path=ppt/tags/tag178.xml><?xml version="1.0" encoding="utf-8"?>
<p:tagLst xmlns:p="http://schemas.openxmlformats.org/presentationml/2006/main">
  <p:tag name="KSO_WM_BEAUTIFY_FLAG" val=""/>
</p:tagLst>
</file>

<file path=ppt/tags/tag179.xml><?xml version="1.0" encoding="utf-8"?>
<p:tagLst xmlns:p="http://schemas.openxmlformats.org/presentationml/2006/main">
  <p:tag name="KSO_WM_BEAUTIFY_FLAG" val=""/>
</p:tagLst>
</file>

<file path=ppt/tags/tag180.xml><?xml version="1.0" encoding="utf-8"?>
<p:tagLst xmlns:p="http://schemas.openxmlformats.org/presentationml/2006/main">
  <p:tag name="KSO_WM_BEAUTIFY_FLAG" val=""/>
</p:tagLst>
</file>

<file path=ppt/tags/tag181.xml><?xml version="1.0" encoding="utf-8"?>
<p:tagLst xmlns:p="http://schemas.openxmlformats.org/presentationml/2006/main">
  <p:tag name="KSO_WM_BEAUTIFY_FLAG" val=""/>
</p:tagLst>
</file>

<file path=ppt/tags/tag182.xml><?xml version="1.0" encoding="utf-8"?>
<p:tagLst xmlns:p="http://schemas.openxmlformats.org/presentationml/2006/main">
  <p:tag name="KSO_WM_BEAUTIFY_FLAG" val=""/>
</p:tagLst>
</file>

<file path=ppt/tags/tag183.xml><?xml version="1.0" encoding="utf-8"?>
<p:tagLst xmlns:p="http://schemas.openxmlformats.org/presentationml/2006/main">
  <p:tag name="KSO_WM_BEAUTIFY_FLAG" val=""/>
</p:tagLst>
</file>

<file path=ppt/tags/tag184.xml><?xml version="1.0" encoding="utf-8"?>
<p:tagLst xmlns:p="http://schemas.openxmlformats.org/presentationml/2006/main">
  <p:tag name="KSO_WM_BEAUTIFY_FLAG" val=""/>
</p:tagLst>
</file>

<file path=ppt/tags/tag185.xml><?xml version="1.0" encoding="utf-8"?>
<p:tagLst xmlns:p="http://schemas.openxmlformats.org/presentationml/2006/main">
  <p:tag name="KSO_WM_BEAUTIFY_FLAG" val=""/>
</p:tagLst>
</file>

<file path=ppt/tags/tag186.xml><?xml version="1.0" encoding="utf-8"?>
<p:tagLst xmlns:p="http://schemas.openxmlformats.org/presentationml/2006/main">
  <p:tag name="KSO_WM_BEAUTIFY_FLAG" val=""/>
</p:tagLst>
</file>

<file path=ppt/tags/tag187.xml><?xml version="1.0" encoding="utf-8"?>
<p:tagLst xmlns:p="http://schemas.openxmlformats.org/presentationml/2006/main">
  <p:tag name="KSO_WM_BEAUTIFY_FLAG" val=""/>
</p:tagLst>
</file>

<file path=ppt/tags/tag188.xml><?xml version="1.0" encoding="utf-8"?>
<p:tagLst xmlns:p="http://schemas.openxmlformats.org/presentationml/2006/main">
  <p:tag name="KSO_WM_BEAUTIFY_FLAG" val="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BEAUTIFY_FLAG" val=""/>
</p:tagLst>
</file>

<file path=ppt/tags/tag191.xml><?xml version="1.0" encoding="utf-8"?>
<p:tagLst xmlns:p="http://schemas.openxmlformats.org/presentationml/2006/main">
  <p:tag name="KSO_WM_BEAUTIFY_FLAG" val=""/>
</p:tagLst>
</file>

<file path=ppt/tags/tag192.xml><?xml version="1.0" encoding="utf-8"?>
<p:tagLst xmlns:p="http://schemas.openxmlformats.org/presentationml/2006/main">
  <p:tag name="KSO_WM_BEAUTIFY_FLAG" val=""/>
</p:tagLst>
</file>

<file path=ppt/tags/tag193.xml><?xml version="1.0" encoding="utf-8"?>
<p:tagLst xmlns:p="http://schemas.openxmlformats.org/presentationml/2006/main">
  <p:tag name="KSO_WM_BEAUTIFY_FLAG" val=""/>
</p:tagLst>
</file>

<file path=ppt/tags/tag194.xml><?xml version="1.0" encoding="utf-8"?>
<p:tagLst xmlns:p="http://schemas.openxmlformats.org/presentationml/2006/main">
  <p:tag name="KSO_WM_BEAUTIFY_FLAG" val=""/>
</p:tagLst>
</file>

<file path=ppt/tags/tag195.xml><?xml version="1.0" encoding="utf-8"?>
<p:tagLst xmlns:p="http://schemas.openxmlformats.org/presentationml/2006/main">
  <p:tag name="KSO_WM_BEAUTIFY_FLAG" val=""/>
</p:tagLst>
</file>

<file path=ppt/tags/tag196.xml><?xml version="1.0" encoding="utf-8"?>
<p:tagLst xmlns:p="http://schemas.openxmlformats.org/presentationml/2006/main">
  <p:tag name="KSO_WM_BEAUTIFY_FLAG" val=""/>
</p:tagLst>
</file>

<file path=ppt/tags/tag197.xml><?xml version="1.0" encoding="utf-8"?>
<p:tagLst xmlns:p="http://schemas.openxmlformats.org/presentationml/2006/main">
  <p:tag name="KSO_WM_BEAUTIFY_FLAG" val=""/>
</p:tagLst>
</file>

<file path=ppt/tags/tag198.xml><?xml version="1.0" encoding="utf-8"?>
<p:tagLst xmlns:p="http://schemas.openxmlformats.org/presentationml/2006/main">
  <p:tag name="KSO_WM_BEAUTIFY_FLAG" val=""/>
</p:tagLst>
</file>

<file path=ppt/tags/tag199.xml><?xml version="1.0" encoding="utf-8"?>
<p:tagLst xmlns:p="http://schemas.openxmlformats.org/presentationml/2006/main">
  <p:tag name="KSO_WM_BEAUTIFY_FLAG" val=""/>
</p:tagLst>
</file>

<file path=ppt/tags/tag200.xml><?xml version="1.0" encoding="utf-8"?>
<p:tagLst xmlns:p="http://schemas.openxmlformats.org/presentationml/2006/main">
  <p:tag name="KSO_WM_BEAUTIFY_FLAG" val=""/>
</p:tagLst>
</file>

<file path=ppt/tags/tag201.xml><?xml version="1.0" encoding="utf-8"?>
<p:tagLst xmlns:p="http://schemas.openxmlformats.org/presentationml/2006/main">
  <p:tag name="KSO_WM_BEAUTIFY_FLAG" val=""/>
</p:tagLst>
</file>

<file path=ppt/tags/tag202.xml><?xml version="1.0" encoding="utf-8"?>
<p:tagLst xmlns:p="http://schemas.openxmlformats.org/presentationml/2006/main">
  <p:tag name="KSO_WM_BEAUTIFY_FLAG" val=""/>
</p:tagLst>
</file>

<file path=ppt/tags/tag203.xml><?xml version="1.0" encoding="utf-8"?>
<p:tagLst xmlns:p="http://schemas.openxmlformats.org/presentationml/2006/main">
  <p:tag name="KSO_WM_BEAUTIFY_FLAG" val=""/>
</p:tagLst>
</file>

<file path=ppt/tags/tag204.xml><?xml version="1.0" encoding="utf-8"?>
<p:tagLst xmlns:p="http://schemas.openxmlformats.org/presentationml/2006/main">
  <p:tag name="KSO_WM_BEAUTIFY_FLAG" val=""/>
</p:tagLst>
</file>

<file path=ppt/tags/tag205.xml><?xml version="1.0" encoding="utf-8"?>
<p:tagLst xmlns:p="http://schemas.openxmlformats.org/presentationml/2006/main">
  <p:tag name="KSO_WM_BEAUTIFY_FLAG" val=""/>
</p:tagLst>
</file>

<file path=ppt/tags/tag206.xml><?xml version="1.0" encoding="utf-8"?>
<p:tagLst xmlns:p="http://schemas.openxmlformats.org/presentationml/2006/main">
  <p:tag name="KSO_WM_BEAUTIFY_FLAG" val=""/>
</p:tagLst>
</file>

<file path=ppt/tags/tag207.xml><?xml version="1.0" encoding="utf-8"?>
<p:tagLst xmlns:p="http://schemas.openxmlformats.org/presentationml/2006/main">
  <p:tag name="KSO_WM_BEAUTIFY_FLAG" val=""/>
</p:tagLst>
</file>

<file path=ppt/tags/tag208.xml><?xml version="1.0" encoding="utf-8"?>
<p:tagLst xmlns:p="http://schemas.openxmlformats.org/presentationml/2006/main">
  <p:tag name="KSO_WM_BEAUTIFY_FLAG" val=""/>
</p:tagLst>
</file>

<file path=ppt/tags/tag209.xml><?xml version="1.0" encoding="utf-8"?>
<p:tagLst xmlns:p="http://schemas.openxmlformats.org/presentationml/2006/main">
  <p:tag name="KSO_WM_BEAUTIFY_FLAG" val=""/>
</p:tagLst>
</file>

<file path=ppt/tags/tag210.xml><?xml version="1.0" encoding="utf-8"?>
<p:tagLst xmlns:p="http://schemas.openxmlformats.org/presentationml/2006/main">
  <p:tag name="KSO_WM_BEAUTIFY_FLAG" val=""/>
</p:tagLst>
</file>

<file path=ppt/tags/tag211.xml><?xml version="1.0" encoding="utf-8"?>
<p:tagLst xmlns:p="http://schemas.openxmlformats.org/presentationml/2006/main">
  <p:tag name="KSO_WM_BEAUTIFY_FLAG" val=""/>
</p:tagLst>
</file>

<file path=ppt/tags/tag212.xml><?xml version="1.0" encoding="utf-8"?>
<p:tagLst xmlns:p="http://schemas.openxmlformats.org/presentationml/2006/main">
  <p:tag name="KSO_WM_BEAUTIFY_FLAG" val=""/>
</p:tagLst>
</file>

<file path=ppt/tags/tag213.xml><?xml version="1.0" encoding="utf-8"?>
<p:tagLst xmlns:p="http://schemas.openxmlformats.org/presentationml/2006/main">
  <p:tag name="KSO_WM_BEAUTIFY_FLAG" val=""/>
</p:tagLst>
</file>

<file path=ppt/tags/tag214.xml><?xml version="1.0" encoding="utf-8"?>
<p:tagLst xmlns:p="http://schemas.openxmlformats.org/presentationml/2006/main">
  <p:tag name="KSO_WM_BEAUTIFY_FLAG" val=""/>
</p:tagLst>
</file>

<file path=ppt/tags/tag215.xml><?xml version="1.0" encoding="utf-8"?>
<p:tagLst xmlns:p="http://schemas.openxmlformats.org/presentationml/2006/main">
  <p:tag name="KSO_WM_BEAUTIFY_FLAG" val=""/>
</p:tagLst>
</file>

<file path=ppt/tags/tag21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i*1_1_2"/>
  <p:tag name="KSO_WM_UNIT_INDEX" val="1_1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182020_2*l_h_i*1_1_5"/>
  <p:tag name="KSO_WM_UNIT_INDEX" val="1_1_5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2020_2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f*1_1_1"/>
  <p:tag name="KSO_WM_UNIT_INDEX" val="1_1_1"/>
  <p:tag name="KSO_WM_UNIT_LAYERLEVEL" val="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i*1_2_2"/>
  <p:tag name="KSO_WM_UNIT_INDEX" val="1_2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82020_2*l_h_i*1_2_5"/>
  <p:tag name="KSO_WM_UNIT_INDEX" val="1_2_5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2020_2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f*1_2_1"/>
  <p:tag name="KSO_WM_UNIT_INDEX" val="1_2_1"/>
  <p:tag name="KSO_WM_UNIT_LAYERLEVEL" val="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i*1_3_2"/>
  <p:tag name="KSO_WM_UNIT_INDEX" val="1_3_2"/>
  <p:tag name="KSO_WM_UNIT_LAYERLEVEL" val="1_1_1"/>
  <p:tag name="KSO_WM_UNIT_LINE_FILL_TYPE" val="2"/>
  <p:tag name="KSO_WM_UNIT_LINE_FORE_SCHEMECOLOR_INDEX" val="7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182020_2*l_h_i*1_3_5"/>
  <p:tag name="KSO_WM_UNIT_INDEX" val="1_3_5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2020_2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f*1_3_1"/>
  <p:tag name="KSO_WM_UNIT_INDEX" val="1_3_1"/>
  <p:tag name="KSO_WM_UNIT_LAYERLEVEL" val="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2020_2*l_i*1_1"/>
  <p:tag name="KSO_WM_UNIT_INDEX" val="1_1"/>
  <p:tag name="KSO_WM_UNIT_LAYERLEVEL" val="1_1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2020_2*l_i*1_2"/>
  <p:tag name="KSO_WM_UNIT_INDEX" val="1_2"/>
  <p:tag name="KSO_WM_UNIT_LAYERLEVEL" val="1_1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182020_2*l_h_i*1_1_1"/>
  <p:tag name="KSO_WM_UNIT_INDEX" val="1_1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82020_2*l_h_i*1_2_1"/>
  <p:tag name="KSO_WM_UNIT_INDEX" val="1_2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182020_2*l_h_i*1_3_1"/>
  <p:tag name="KSO_WM_UNIT_INDEX" val="1_3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i*1_1_3"/>
  <p:tag name="KSO_WM_UNIT_INDEX" val="1_1_3"/>
  <p:tag name="KSO_WM_UNIT_LAYERLEVEL" val="1_1_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i*1_2_3"/>
  <p:tag name="KSO_WM_UNIT_INDEX" val="1_2_3"/>
  <p:tag name="KSO_WM_UNIT_LAYERLEVEL" val="1_1_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i*1_3_3"/>
  <p:tag name="KSO_WM_UNIT_INDEX" val="1_3_3"/>
  <p:tag name="KSO_WM_UNIT_LAYERLEVEL" val="1_1_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182020_2*l_h_i*1_1_6"/>
  <p:tag name="KSO_WM_UNIT_INDEX" val="1_1_6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82020_2*l_h_i*1_2_6"/>
  <p:tag name="KSO_WM_UNIT_INDEX" val="1_2_6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182020_2*l_h_i*1_3_6"/>
  <p:tag name="KSO_WM_UNIT_INDEX" val="1_3_6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SLIDE_ITEM_CNT" val="3"/>
  <p:tag name="KSO_WM_TEMPLATE_CATEGORY" val="custom"/>
  <p:tag name="KSO_WM_TEMPLATE_INDEX" val="20205176"/>
</p:tagLst>
</file>

<file path=ppt/tags/tag24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2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3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5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7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50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5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52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53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5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55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5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57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5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5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60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29">
      <vt:lpstr>Arial</vt:lpstr>
      <vt:lpstr>Calibri</vt:lpstr>
      <vt:lpstr>Calibri Light</vt:lpstr>
      <vt:lpstr>宋体</vt:lpstr>
      <vt:lpstr>微软雅黑</vt:lpstr>
      <vt:lpstr>Office Theme</vt:lpstr>
      <vt:lpstr>风湿热</vt:lpstr>
      <vt:lpstr>PowerPoint Presentation</vt:lpstr>
      <vt:lpstr>【病历汇报】</vt:lpstr>
      <vt:lpstr>PowerPoint Presentation</vt:lpstr>
      <vt:lpstr>PowerPoint Presentation</vt:lpstr>
      <vt:lpstr>PowerPoint Presentation</vt:lpstr>
      <vt:lpstr>PowerPoint Presentation</vt:lpstr>
      <vt:lpstr>【护士长提问】</vt:lpstr>
      <vt:lpstr>该患儿诊断为风湿热的依据有哪些？诊断为心力衰竭的依据有哪些？</vt:lpstr>
      <vt:lpstr>什么是风湿热？</vt:lpstr>
      <vt:lpstr>风湿热的治疗原则是什么？</vt:lpstr>
      <vt:lpstr>心力衰竭的紧急处理有哪些？</vt:lpstr>
      <vt:lpstr>PowerPoint Presentation</vt:lpstr>
      <vt:lpstr>PowerPoint Presentation</vt:lpstr>
      <vt:lpstr>该患儿目前首优的护理问题是什么？目标是什么？该采取哪些护理措施？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洋地黄的作用机制是什么？洋地黄类的药物有哪些？</vt:lpstr>
      <vt:lpstr>洋地黄中毒有什么表现？洋地黄中毒后应怎么处理？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2024-09-11T16:07:14.302</cp:lastPrinted>
  <dcterms:created xsi:type="dcterms:W3CDTF">2024-09-11T08:07:14Z</dcterms:created>
  <dcterms:modified xsi:type="dcterms:W3CDTF">2024-09-11T08:07:16Z</dcterms:modified>
</cp:coreProperties>
</file>