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45C83C-B348-4365-BE02-A1535992B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2B8B3-D846-47A9-861C-2E61688EF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821053-AD8F-48F1-84B7-8BA18BF7A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251559-810C-4C2D-B3F8-4F65512667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22004D-937A-4DA8-831F-3D84AA26D9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FDA8F9-1533-436C-98DC-A123A2EB1C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10FB9-B565-405B-B284-A04EAABBDA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167421-CAD0-41AC-B8ED-5C51CA8A7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E50603-C24E-4BE3-8A8B-EDC8D00025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1700B1-9DF3-4B95-BDF6-3034D71D2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7439A8-64CF-4E9F-81F2-458696B6B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20005415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2024-01-31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创新与创业管理的核心要素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创新概念与意义</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创业者素质与能力要求</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创新思维训练方法与技巧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创业机会识别与评估过程剖析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团队组建与激励机制设计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资源整合与利用策略探讨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创新概念与意义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创新是指以现有的思维模式提出有别于常规或常人思路的见解为导向，利用现有的知识和物质，在特定的环境中，本着理想化需要或为满足社会需求，而改进或创造新的事物、方法、元素、路径、环境，并能获得一定有益效果的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创新定义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根据创新对象的不同，创新可分为产品创新、过程创新、市场创新、管理创新、制度创新等。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创新分类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创新定义及分类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建立鼓励创新的文化氛围，让员工敢于尝试、不怕失败。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鼓励尝试与探索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跨领域学习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反思与总结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鼓励员工学习不同领域的知识，拓宽视野，激发创新思维。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定期对创新实践进行反思和总结，提炼经验教训，持续改进。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创新意识培养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创新是企业获取竞争优势的重要手段，通过不断创新，企业可以开发出新产品、新技术，满足市场需求，提升市场份额。</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提升竞争力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创新是企业发展的核心动力，通过创新可以实现企业转型升级，拓展新的业务领域，保持持续增长。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驱动发展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创新可以优化企业的生产流程、管理方式等，提高企业的运营效率和盈利能力。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创新对企业发展重要性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47" r="1364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5" r="16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提高国家创新能力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构建创新生态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促进产业升级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提升国际竞争力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创新型国家战略目标</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通过加大科技研发投入、培养创新人才等措施，提高国家的整体创新能力。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通过创新推动产业升级和转型，培育新兴产业和新的经济增长点，提高国家经济实力。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打造良好的创新生态环境，包括政策环境、市场环境、文化环境等，为创新提供有力支撑。</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通过创新提高国家的科技水平和产业竞争力，使国家在全球竞争中占据有利地位。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创业者素质与能力要求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具备坚定的创业决心，对未来有明确的规划和期望。</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强烈的创业动机和愿景</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保持高度的诚信，对自己的行为负责，对团队、投资者和客户承担相应责任。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诚信与责任感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能够应对创业过程中的各种压力和挑战，具备快速适应变化的能力。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抗压能力与适应性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具备创新思维，善于发现问题并提出解决方案。</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创新思维与解决问题的能力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创业者基本素质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能够带领团队朝着共同的目标前进，激发团队成员的潜力，处理团队内部的冲突。</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领导力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具备良好的团队协作精神，能够与不同背景的人有效沟通、协作。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团队协作能力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能够根据团队成员的特长进行合理分工，赋予他们相应的权力和责任。</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分工与授权能力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领导力与团队协作能力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969" b="496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398" b="43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决策判断与风险控制能力</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决策判断能力</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能够在复杂的环境下做出明智的决策，具备战略眼光和长远规划能力。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风险控制能力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能够识别创业过程中的各种风险，并采取有效的措施进行防范和控制。</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危机处理能力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在面临危机时能够迅速做出反应，采取有效的措施化解风险。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自我激励与自我管理能力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能够自我激励，保持高度的自律性和自我管理能力。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自我反思与总结能力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能够对自己的行为和决策进行深入的反思和总结，不断汲取经验教训。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持续学习意识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具备强烈的学习愿望和学习能力，不断跟进行业动态和最新研究成果。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自我提升及持续学习意识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创新思维训练方法与技巧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头脑风暴法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集思广益，鼓励团队成员提出尽可能多的想法，不论其是否可行，以激发创造性思考。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自由联想法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通过自由联想，将不同概念、事物或想法联系起来，以产生新的创意和解决方案。</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属性列举法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列举事物的各种属性，然后考虑如何改变或重新组合这些属性以产生新的创意。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49" r="1254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381" r="15381"/>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5635" r="2563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发散性思维培养途径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对问题背后的假设进行质疑，以发现新的思考角度和解决方案。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质疑假设</a:t>
            </a:r>
          </a:p>
        </p:txBody>
      </p:sp>
      <p:pic>
        <p:nvPicPr>
          <p:cNvPr id="5" name="Picture 5"/>
          <p:cNvPicPr>
            <a:picLocks noChangeAspect="1"/>
          </p:cNvPicPr>
          <p:nvPr/>
        </p:nvPicPr>
        <p:blipFill>
          <a:blip r:embed="rId2"/>
          <a:srcRect l="12958" r="129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评估和分析相关证据，以确保创新想法的可行性和有效性。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分析证据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运用逻辑推理技巧，对创新想法进行深入分析和优化。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逻辑推理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批判性思维在创新中应用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651" r="17651"/>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问题识别与定义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明确问题的本质和范围，以便有针对性地寻找解决方案。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分析与综合方法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运用分析与综合方法，对问题进行深入剖析，并寻找各种可能的解决方案。</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实践案例分析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通过分析和总结成功或失败的案例，学习有效的问题解决策略和方法。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问题解决策略及实践案例分析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https://d.book118.com/267200054154006040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2024-09-13T10:18:27.822</cp:lastPrinted>
  <dcterms:created xsi:type="dcterms:W3CDTF">2024-09-13T02:18:27Z</dcterms:created>
  <dcterms:modified xsi:type="dcterms:W3CDTF">2024-09-13T02:18:30Z</dcterms:modified>
</cp:coreProperties>
</file>