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375AA-3F2C-462C-ADC1-6B2BA3A2D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BABBA-DEFD-48D0-BA83-80E640EA6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E49D1-ACCD-4657-A0CF-B15F0B640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BDD93-53E8-4200-A4D1-A78AF966A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6BCBBB-56C9-42BA-82BE-82DC42F31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5A5FE2-B600-4387-9D9A-95E157F92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DF4E23-62D7-420A-B312-C5356DE67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252C5-E138-4F9A-9AB5-7171EAB8C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43FA2-8073-4476-ACF6-DB682B938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E0E40-8D2B-4BD7-844D-C1538E9CE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FC478-B54E-49ED-82EF-A2E40C253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0004313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机械专业技术个人工作报告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机械制造工艺改进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设备维护与故障处理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所在部门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机械设计与制造部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岗位名称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机械工程师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所在部门及岗位介绍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52" b="1455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工作职责与任务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负责机械产品的设计、开发和优化，包括零部件设计、装配图绘制等。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参与机械产品的制造过程，包括加工工艺制定、生产现场问题解决等。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负责相关技术文档的编写和整理，如设计说明书、技术报告等。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协助销售团队和客户提供技术支持，解答技术问题。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熟练掌握机械设计相关软件，如AutoCAD、SolidWorks等。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具备扎实的机械原理和机械设计基础知识。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熟悉机械加工工艺和制造流程，了解相关标准和规范。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具备良好的沟通能力和团队协作精神，能够与其他部门有效协作。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机械设计工作成果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高精度数控机床设计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为满足市场对高精度加工设备的需求，提升公司产品的竞争力。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实现高精度、高效率、高稳定性的数控机床设计。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设计项目概述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 -&gt; 需求分析 -&gt; 概念设计 -&gt; 详细设计 -&gt; 仿真验证 -&gt; 优化改进。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采用模块化设计思想，将数控机床划分为多个功能模块，分别进行设计和优化，最后进行集成和调试。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设计流程与实施方案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高精度传动系统设计、热变形控制、切削力预测与补偿等。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采用高性能伺服电机和精密减速器，优化传动系统结构；采用热对称结构和热管理系统，控制热变形；建立切削力预测模型，实现切削力实时补偿。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完成高精度数控机床的整体设计和关键零部件的详细设计，实现高精度加工。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经过仿真验证和实验测试，该数控机床的加工精度达到预期目标，且具有良好的稳定性和可靠性，满足市场需求。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设计成果展示与评价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设计评价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设计成果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机械制造工艺改进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现有制造工艺分析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设备布局与工艺流程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对现有设备布局、工艺流程进行详细分析，找出瓶颈环节和潜在改进点。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制造效率与成本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评估现有制造工艺的制造效率和成本，分析影响效率和成本的关键因素。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产品质量与稳定性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对现有产品的质量和稳定性进行统计分析，识别主要问题和改进方向。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工艺参数优化与实验验证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通过实验设计和数据分析，优化关键工艺参数，提高产品性能和稳定性。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设备升级与布局优化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根据现有设备状况和工艺流程需求，制定设备升级和布局优化方案，提高生产效率和产品质量。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新工艺研发与引入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针对关键工艺环节，研发或引入新工艺，降低制造成本，提高产品竞争力。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工艺改进方案制定与实施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产品质量提升情况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统计改进后产品的质量指标和不良率等数据，分析产品质量提升情况。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经验教训与持续改进计划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总结工艺改进过程中的经验教训，制定持续改进计划，不断提高制造工艺水平。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制造效率与成本改善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对比改进前后的制造效率和成本数据，评估改进方案的实际效果。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1479" r="2147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改进效果评估与总结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设备维护与故障处理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https://d.book118.com/268000043137006047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2024-09-29T09:22:34.829</cp:lastPrinted>
  <dcterms:created xsi:type="dcterms:W3CDTF">2024-09-29T01:22:34Z</dcterms:created>
  <dcterms:modified xsi:type="dcterms:W3CDTF">2024-09-29T01:22:37Z</dcterms:modified>
</cp:coreProperties>
</file>