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84257-7D9E-4F56-A793-6E58948BF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FAF9B-6629-4AB8-B6B7-45AE3085B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62D44-3462-4D58-AE01-04268DD26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B8692-B1EE-451D-86D0-648BF67F3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5D0460-1BA8-4BC1-A89B-9D7DB4C2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11890F-266C-427D-85A2-B7F99ACA0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05157-BB0D-40DC-B37A-3416B5730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763EF3-505E-4FF7-BDA5-2B46DAB00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8CE60-D6DE-46F6-9809-F85BAB5E8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2F48C-D889-40CC-B6DD-6F1FDB69C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033B4-5661-4B97-A641-5DEEBEDD6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110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提高虚拟教育平台教学效果的评估方法培训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虚拟教育平台特点分析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教学效果评估指标体系构建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多元化评估方法介绍及应用案例分享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数据收集、整理与分析技巧培训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结果反馈与持续改进策略制定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评估目的与意义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607" r="236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30" r="53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确定教学效果的衡量标准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通过评估，可以明确虚拟教育平台的教学效果衡量标准，包括学生学习成绩、教师教学质量、教学资源利用等方面。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发现教学问题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评估过程中，可以发现虚拟教育平台在教学中存在的问题，如课程设计不合理、教学资源不足、学生学习困难等，为改进教学提供方向。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通过对教学效果的评估，可以促使教师不断改进教学方法和手段，提高虚拟教育平台的教学质量。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评估是教学质量保障的重要手段，通过对虚拟教育平台的教学效果进行评估，可以确保教学质量符合预期目标。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评估结果可以为教育资源的优化配置提供依据，使教学资源得到更加合理的利用。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评估可以激发教师和学生的创新意识，推动虚拟教育平台的教学方法和手段不断创新。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促进教育创新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阐述评估重要性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参与评估需要教师具备一定的专业素养和评估能力，这可以促使教师不断提升自己的职业素养和综合能力。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增强教师责任感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让教师参与评估过程，可以增强其对教学的责任感，更加关注学生的学习效果和教学质量。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获得教学反馈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通过评估，教师可以获得学生对自己教学的反馈意见，及时了解自己的教学优点和不足，为改进教学提供参考。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83" r="12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激发教师参与意愿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https://d.book118.com/268001105011006044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2024-09-23T20:48:41.998</cp:lastPrinted>
  <dcterms:created xsi:type="dcterms:W3CDTF">2024-09-23T12:48:42Z</dcterms:created>
  <dcterms:modified xsi:type="dcterms:W3CDTF">2024-09-23T12:48:44Z</dcterms:modified>
</cp:coreProperties>
</file>