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18C33-5E02-4955-A285-A9294BD5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0FD20-B354-4172-AF6D-BA53FA342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5427F-4C5D-4B3E-B1AE-8B0D50D9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272D3-5AB5-49C9-B9E5-180113B8C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51AB4A-0982-442B-87EC-4967BF876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A71D4-B9D8-41ED-8252-4B0A77A7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99CCA-627F-4FBF-8721-8FAB2E0D7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54F42-C288-4A05-84B6-BF9B88F4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B2D9C-3C51-4297-BBD2-3D56454F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E1437-3306-422F-A00C-67651E16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18C52-FB57-498C-A9AA-3393BF29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3046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免疫治疗机制图片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免疫治疗药物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免疫治疗的挑战与前景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免疫治疗机制图片展示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免疫器官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骨髓、胸腺、淋巴结、脾等是免疫细胞居住、繁殖、分化、成熟的场所。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包括T细胞、B细胞、NK细胞、巨噬细胞等，它们是免疫应答的主体。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免疫分子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抗体、补体、细胞因子等，它们是免疫应答的物质基础。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识别和清除外来病原体，如细菌、病毒等。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防御功能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417" b="1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自稳功能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493" b="54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识别和清除体内损伤或衰老的细胞，维持内环境稳定。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识别和清除体内突变的细胞，防止肿瘤的发生。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固有免疫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又称天然免疫或非特异性免疫，是机体在种系发育和进化过程中逐渐形成的一组天然防御功能。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适应性免疫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又称获得性免疫或特异性免疫，是机体在生活过程中接触抗原后才形成的特异性防御功能。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通过调节免疫系统的功能，增强机体的免疫力，以达到预防和治疗疾病的目的。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激活自身免疫系统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通过使用疫苗、免疫调节剂或抗原，激发患者自身的免疫系统，使其产生针对特定疾病的免疫力。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利用肿瘤抗原制备的疫苗，可以刺激机体产生针对肿瘤的特异性免疫反应，预防或治疗肿瘤。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主动免疫治疗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抗体治疗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将外源性的抗体导入患者体内，直接中和病原体或毒素，发挥抗感染、抗肿瘤等作用。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细胞因子治疗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利用细胞因子等生物活性物质，调节机体免疫功能，以达到治疗疾病的目的。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免疫细胞治疗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将健康的免疫细胞输注给患者，以增强机体的免疫功能，达到治疗疾病的目的。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被动免疫治疗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利用自体或异体的特定细胞作为疫苗，刺激机体产生特异性免疫反应，以达到预防和治疗疾病的目的。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细胞疫苗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通过诱导体内自身的细胞因子，产生具有抗肿瘤作用的杀伤细胞，用于肿瘤的治疗。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细胞因子诱导的杀伤细胞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利用基因工程技术将嵌合抗原受体导入T细胞，增强其识别和杀伤肿瘤细胞的能力，用于肿瘤的治疗。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嵌合抗原受体修饰的T细胞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细胞免疫治疗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免疫治疗药物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治疗是指通过调节人体免疫系统来治疗疾病的方法。免疫系统是人体抵御外来病原体和维持内环境稳定的系统。免疫治疗机制图片可以直观地展示免疫治疗的过程和原理，帮助人们更好地理解免疫治疗的作用机制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18" b="801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https://d.book118.com/268003046017006025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2024-09-01T14:24:07.480</cp:lastPrinted>
  <dcterms:created xsi:type="dcterms:W3CDTF">2024-09-01T06:24:07Z</dcterms:created>
  <dcterms:modified xsi:type="dcterms:W3CDTF">2024-09-01T06:24:09Z</dcterms:modified>
</cp:coreProperties>
</file>