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70EED-0F2F-476C-8255-96AF1288E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4077B-5109-4B33-9CEC-2654BE32F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2BDBD-E748-43B1-B727-8BD3D510E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56F0A-72D3-4A51-AF35-51DEACBA7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6B799-DF3A-400F-A82B-94FED558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6121AD-CBB7-4D6A-89E8-30C1AEA61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D91CC-C763-49A8-8AB6-8620FBD26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91FB4-C82B-4B72-865A-637B649D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3ECC4-A401-40A1-9C70-F9A964509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5EDAC-16E2-40D0-85F1-03268BDEF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D3F20-F5F2-40C7-95BB-B11D27AD1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05001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鲜声夺人—某胶囊新鲜上市案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市场背景与产品定位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营销策略与渠道布局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创意呈现与视觉设计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上市活动规划与执行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媒体传播与公关策略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市场背景与产品定位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健康产业持续增长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随着人们对健康的关注度不断提高，健康产业呈现出持续增长的态势。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保健品市场细分化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消费者对保健品的需求越来越多样化，市场呈现出细分化的趋势。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科技驱动产品创新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科技的不断进步为保健品行业带来创新，包括配方、生产工艺等方面的改进。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中高收入群体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注重个人保健，愿意为高品质保健品支付一定溢价。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健康意识强的人群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关注自身健康状况，积极采取保健措施。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特定需求人群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如老年人、运动员、慢性病患者等，对特定保健品有较强需求。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目标消费者群体分析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新鲜原料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采用新鲜、优质的原料，确保产品的新鲜度和营养成分。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科学配方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根据现代营养学研究成果，科学配比各种营养成分。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高效吸收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通过先进的生产工艺，提高产品的生物利用率，确保营养成分被高效吸收。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根据消费者需求，提供个性化的定制服务，满足不同消费者的特殊需求。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产品核心卖点与差异化优势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以高品质、专业、健康为品牌形象定位。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利用社交媒体、线上广告、口碑营销等多种渠道进行品牌传播。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与其他健康产业品牌合作，共同推广健康理念和产品。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品牌合作与联动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组织线上线下活动，提供产品体验机会，增强消费者对品牌的认知和信任。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品牌活动与体验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营销策略与渠道布局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71" r="189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利用电商平台、社交媒体平台等线上渠道，进行产品展示、宣传和销售，提高品牌知名度和用户覆盖率。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通过药店、超市、保健品专营店等线下渠道，将产品直接呈现给消费者，提高产品曝光率和销售量。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线上线下全渠道整合营销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利用微博、微信、抖音等社交媒体平台，发布产品信息、互动问答、用户评价等内容，提高用户参与度和信任度。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与相关领域的意见领袖或明星合作，通过他们的影响力和粉丝群体扩大产品曝光度和知名度。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社交媒体推广及KOL合作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KOL合作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在特定时间段内提供优惠价格或赠品，吸引消费者购买。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限时优惠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将产品与其他相关产品组合销售，提高客单价和销售量。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组合套餐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设置积分系统，鼓励消费者积累积分并兑换礼品或优惠券，增加用户粘性。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积分兑换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促销活动设计与执行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积极开拓新的销售渠道，如电商平台、线下专柜等，提高市场覆盖率。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与相关企业或机构建立合作关系，共同推广产品，扩大市场份额。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渠道拓展及合作伙伴关系建立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创意呈现与视觉设计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9" b="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基于产品特点和市场定位，创意团队从生活场景中寻找灵感，将产品与健康、活力等元素紧密结合。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采用生动的故事情节和人物形象，通过情感化的方式传递产品价值，增强观众的共鸣和记忆点。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表现手法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独特的角度和切入点，将产品特点巧妙融入故事情节，使广告更具吸引力和感染力。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创意亮点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广告创意构思及表现形式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设计理念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以简约、时尚、活力为关键词，打造独特的品牌视觉形象。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基础元素设计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对品牌名称、标志、字体等进行统一设计，确保视觉效果的协调性和一致性。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应用规范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制定视觉识别系统的应用规范，确保在各种媒介和场景中正确、规范地使用。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视觉识别系统设计及应用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采用环保材料和可回收设计，体现品牌的社会责任感和可持续发展理念。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注重包装的结构和功能，确保产品在运输、储存和展示过程中的安全性和便利性。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对包装的细节进行精致处理，提升产品的整体质感和档次感。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包装设计创新及实用性考虑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https://d.book118.com/268005001132006034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2024-09-13T10:49:20.579</cp:lastPrinted>
  <dcterms:created xsi:type="dcterms:W3CDTF">2024-09-13T02:49:20Z</dcterms:created>
  <dcterms:modified xsi:type="dcterms:W3CDTF">2024-09-13T02:49:22Z</dcterms:modified>
</cp:coreProperties>
</file>