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F306DC-9139-4877-9044-793A0F8FB3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5BDB01-A6AD-4617-A2CD-EC4C879200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F1A35A-0D88-41C1-98C0-BE292B0524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08ECA0-2D4B-47E8-BAD9-9A17C930E8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F260FA-37D6-4F68-AC37-0E9BC9C354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970DE7-D9C3-40A5-ACB4-BC77D1C1CC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4A962B-144D-4F02-9BD8-9F191D9D4B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AD5C22-5B65-426C-B059-6DC171CAEE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4DFA04-A45F-4FDF-9E92-B2618F8184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D8568A-F756-4153-918F-372AA7A6B1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ED2A88-4B0B-42A7-80B6-4C50DFB77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00505204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常态化标准预防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常态化标准预防的概述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常态化标准预防的措施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常态化标准预防的挑战与应对策略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常态化标准预防的成功案例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常态化标准预防的概述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常态化标准预防是指在医疗、护理工作中，对所有患者均视为可能携带病原体，采取一系列标准预防措施来控制感染传播。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全面性、预防性、标准化、规范性。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68" b="136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通过实施常态化标准预防，有效控制医院感染，保障患者和医务人员的安全。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降低医院感染发生率，提高医疗质量，维护患者权益，保障医务人员健康。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加强培训和教育，提高医务人员对医院感染防控的认识和技能。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建立健全组织架构，明确职责分工。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遵循国家法律法规和卫生行业标准。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制定并执行医院感染防控规章制度。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定期监测、评估和反馈医院感染防控效果。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实施原则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常态化标准预防的措施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6042" r="26042"/>
          <a:stretch>
            <a:fillRect/>
          </a:stretch>
        </p:blipFill>
        <p:spPr>
          <a:xfrm>
            <a:off x="652455" y="1326357"/>
            <a:ext cx="3050441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7667" r="17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定期对公共区域和物体表面进行清洁和消毒，特别是高频接触的物体，如门把手、桌面、电梯按钮等。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保持个人卫生，勤洗手，避免用手触摸口鼻眼等部位，咳嗽和打喷嚏时用纸巾或弯曲手肘遮住口鼻。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对经常接触的物品进行定期消毒，如手机、键盘、鼠标等。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日常清洁和消毒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在接触患者或疑似患者时，应穿戴一次性手套、隔离衣等防护装备。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在处理可能受到污染的物品或环境时，应佩戴护目镜或面罩。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733" r="9733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626" r="9626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在公共场所和人员密集场所佩戴口罩，特别是在室内或通风不良的环境中。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个人防护装备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保持至少1米的安全距离，避免与他人近距离接触。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在公共场所排队或等待时，尽量保持安全距离，避免聚集。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在疫情高发期，尽量减少不必要的出行和聚集活动，避免参加大型集会和活动。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安全距离和社交隔离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532" b="1053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健康监测和筛查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如有发热、咳嗽等症状，应立即就医并告知医生自己的旅行史和接触史。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对于高风险人群，如老年人、儿童、孕妇和身体虚弱的人来说，应加强健康监测和筛查。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在疫情高发期，应定期进行核酸检测和抗原检测，以便早期发现感染者。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接种新冠疫苗是预防感染新冠病毒的有效手段，应按照国家和地区的规定接种疫苗。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对于高风险人群和一线工作人员，应优先接种新冠疫苗加强针。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在接种疫苗前，应了解疫苗的适应症、禁忌症和注意事项，遵守医生的建议和指导。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6125" r="16125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疫苗接种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常态化标准预防的挑战与应对策略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https://d.book118.com/268005052044006031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2024-09-08T04:41:52.523</cp:lastPrinted>
  <dcterms:created xsi:type="dcterms:W3CDTF">2024-09-07T20:41:52Z</dcterms:created>
  <dcterms:modified xsi:type="dcterms:W3CDTF">2024-09-07T20:41:54Z</dcterms:modified>
</cp:coreProperties>
</file>