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16AD9-3026-457F-BF9A-376A08A65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F46C1-2275-4B50-93AC-60BE2383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02BD6-0CEC-43B5-8C78-CD361B5D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6A9A8-3BA9-488E-9B72-823B6A0F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C08C1-35CE-4BE5-9A0A-325EB416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003A0-7C36-43DF-9B64-4D95321C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26695-5640-4AAE-9153-BB40F74A4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425C2-DFE1-4D57-B4AA-73014EFE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ECB47-ED66-4BD3-9823-A839E3A8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05852-0F4D-4CB1-83A4-5CCA902E8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55BB4-8868-4FB5-AA8D-77361C3F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50761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礼宾实训报告总结与反思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掌握礼宾服务的基本流程和规范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提高沟通技巧和应变能力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培养团队协作和组织协调能力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3763" r="3763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 flipH="1">
            <a:off x="0" y="0"/>
            <a:ext cx="0" cy="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包括迎宾、引领、安排座位等环节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模拟不同情境，培养处理突发事件的应对能力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通过分组练习，培养团队协作精神和组织协调能力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学习如何与客人建立良好沟通，提高语言表达能力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接待服务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应变能力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53" b="435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学习礼宾服务的基本知识和规范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分组进行模拟演练，模拟不同情境下的礼宾服务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对实训过程进行反思和总结，找出不足之处并改进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反思总结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通过实训，学生们掌握了礼宾接待的基本流程和规范，包括迎宾、接待、引领、沟通等方面的技能。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学生们在实践中不断磨练，对礼宾服务的各项操作更加熟练，提高了工作效率。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面对突发状况或特殊要求，学生们能够迅速作出反应，采取合适的措施解决问题。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技能掌握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操作熟练度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应对能力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在实训过程中，学生们学会了更好地与团队成员沟通协作，明确各自职责，共同完成任务。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根据团队成员的特点和优势进行合理分工，使整个团队的工作更加顺畅高效。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团队成员在遇到困难时能够相互支持、鼓励，共同克服困难。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学生们学会了如何分析问题，找出问题的根本原因，为解决问题提供依据。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在解决问题的过程中，学生们能够发挥创新思维，尝试不同的方法和思路。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针对不同的问题类型，学生们能够制定合适的应对策略，确保问题得到妥善解决。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https://d.book118.com/268005076117006027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2024-09-05T18:44:21.696</cp:lastPrinted>
  <dcterms:created xsi:type="dcterms:W3CDTF">2024-09-05T10:44:21Z</dcterms:created>
  <dcterms:modified xsi:type="dcterms:W3CDTF">2024-09-05T10:44:23Z</dcterms:modified>
</cp:coreProperties>
</file>