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5D4D73-3549-41F2-BE14-2336EFB09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EEC009-2144-400C-B45B-61CD5DA209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CEA39C-51DF-4C60-87AC-0E5C9F755A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6B0B23-7D07-4C0D-9958-4097C2124C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8F942B-8B58-48E5-84C6-8009A3E0E0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2ABD7E-0FCD-4D4E-995A-22604DE7A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649367-8733-463B-8B36-9ADD91CB9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53EC47-B080-4225-962D-BB7321D55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97C348-317D-4D8F-9768-A4EA0E99A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1B5B6B-F8C9-4418-B959-F7773BF729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C08A17-FA14-4546-97E7-A79DD68CDD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005116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护理质量安全与风险管理的安全文化与导向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风险管理在护理质量安全中的应用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安全文化在护理质量安全中的作用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导向在护理质量安全与风险管理中的重要性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护理质量安全与风险管理的挑战与对策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应对风险管理挑战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医疗机构面临着日益复杂的护理风险，如医疗技术风险、患者安全风险等。通过强化安全文化，可以更好地识别、评估和控制这些风险。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提升护理质量安全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通过建立积极的安全文化，提高护理人员对安全问题的认识和重视程度，从而降低护理风险，提升护理质量和患者安全。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推动医疗行业发展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安全文化的推广和实施有助于提高医疗机构的声誉和竞争力，推动医疗行业的可持续发展。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9590" r="2959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护理安全文化现状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分析当前医疗机构中护理安全文化的现状及存在的问题，如护理人员安全意识不足、安全培训不到位等。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风险管理实践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介绍医疗机构在护理风险管理方面的具体实践，包括风险识别、评估、控制和持续改进等方面的措施和成果。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安全文化对风险管理的影响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探讨安全文化对护理风险管理的影响，如提高风险意识、促进团队协作、增强应对能力等。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提出未来在护理安全文化和风险管理方面的发展趋势和建议，如加强安全文化建设、完善风险管理机制、提升护理人员素质等。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护理质量安全是指在护理过程中，通过采取一系列措施，确保患者得到安全、有效、及时、满意的护理服务，同时降低医疗风险和不良事件的发生。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护理质量安全是医疗安全的重要组成部分，直接关系到患者的生命安全和健康。提高护理质量安全水平，有助于减少医疗事故和纠纷，提升医院整体形象和声誉。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护理质量安全的定义与重要性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54" b="28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当前，我国护理质量安全水平不断提高，但仍存在一些问题和挑战。如护理人力资源不足、护理人员素质参差不齐、护理管理制度不完善等。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护理过程中存在的不良事件、医疗事故等问题时有发生，给患者带来痛苦和损失，同时也给医院带来负面影响和经济损失。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护理质量安全的现状及问题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护理质量安全的影响因素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护理人员素质、技能水平、工作态度等直接影响护理质量安全。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护理管理制度、流程规范、监督机制等是保障护理质量安全的重要因素。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医院设施、设备条件、患者状况等也会对护理质量安全产生影响。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如医疗技术、药品管理、感染控制等也与护理质量安全密切相关。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人员因素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管理因素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其他因素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风险管理在护理质量安全中的应用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42" r="1004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风险处理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风险监控与持续改进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风险管理的概念与原则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识别可能对护理质量和患者安全造成威胁的因素。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采取适当的风险控制措施，降低风险的发生概率和影响程度。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对识别出的风险因素进行量化和定性评估，确定其可能性和严重程度。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对风险控制措施的效果进行监控和评估，并根据反馈进行持续改进。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通过风险管理，可以及时发现和处理潜在的护理风险，从而提升护理质量。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提升护理质量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风险管理有助于减少医疗差错和不良事件的发生，保障患者的安全。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风险管理要求医护人员具备风险意识和风险管理技能，从而提高其综合素质。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提高医护人员素质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通过风险管理，医院可以建立良好的安全文化，提高患者满意度和信任度，进而促进医院的可持续发展。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促进医院可持续发展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风险管理在护理质量安全中的意义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76483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Freeform 4"/>
          <p:cNvSpPr/>
          <p:nvPr/>
        </p:nvSpPr>
        <p:spPr>
          <a:xfrm rot="-5400000">
            <a:off x="921706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-5400000">
            <a:off x="921706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29362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医院应建立专门的风险管理部门，制定完善的风险管理制度和流程，明确各级人员的职责和权限。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9362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建立完善的风险管理制度和流程</a:t>
            </a:r>
          </a:p>
        </p:txBody>
      </p:sp>
      <p:sp>
        <p:nvSpPr>
          <p:cNvPr id="8" name="AutoShape 8"/>
          <p:cNvSpPr/>
          <p:nvPr/>
        </p:nvSpPr>
        <p:spPr>
          <a:xfrm>
            <a:off x="3290712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7522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3512232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Freeform 11"/>
          <p:cNvSpPr/>
          <p:nvPr/>
        </p:nvSpPr>
        <p:spPr>
          <a:xfrm rot="-5400000">
            <a:off x="375745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5400000">
            <a:off x="375745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65111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医护人员应提高对潜在风险的警觉性，及时识别和评估各种风险因素，确保不漏掉任何可能的风险。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65111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加强风险识别和评估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126461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347981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Freeform 17"/>
          <p:cNvSpPr/>
          <p:nvPr/>
        </p:nvSpPr>
        <p:spPr>
          <a:xfrm rot="-5400000">
            <a:off x="659320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-5400000">
            <a:off x="659320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600860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根据风险评估结果，医院应采取针对性的风险控制措施，如加强培训、改进工作流程、引入新技术等。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00860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采取有效的风险控制措施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962210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2" name="Connector 22"/>
          <p:cNvCxnSpPr/>
          <p:nvPr/>
        </p:nvCxnSpPr>
        <p:spPr>
          <a:xfrm flipH="1">
            <a:off x="9183730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Freeform 23"/>
          <p:cNvSpPr/>
          <p:nvPr/>
        </p:nvSpPr>
        <p:spPr>
          <a:xfrm rot="-5400000">
            <a:off x="9428954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-5400000">
            <a:off x="9428954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9436609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医院应建立风险监控和反馈机制，定期对风险控制措施的效果进行评估和反馈，并根据需要进行调整和改进。同时，鼓励医护人员积极报告风险事件和安全隐患，以便及时采取措施加以解决。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436609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建立风险监控和反馈机制</a:t>
            </a:r>
          </a:p>
        </p:txBody>
      </p:sp>
      <p:sp>
        <p:nvSpPr>
          <p:cNvPr id="27" name="AutoShape 27"/>
          <p:cNvSpPr/>
          <p:nvPr/>
        </p:nvSpPr>
        <p:spPr>
          <a:xfrm>
            <a:off x="541773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213271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020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风险管理在护理质量安全中的实践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https://d.book118.com/268005116015006032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2024-09-09T08:39:48.867</cp:lastPrinted>
  <dcterms:created xsi:type="dcterms:W3CDTF">2024-09-09T00:39:48Z</dcterms:created>
  <dcterms:modified xsi:type="dcterms:W3CDTF">2024-09-09T00:39:51Z</dcterms:modified>
</cp:coreProperties>
</file>