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2271A-A66B-46F5-ACE8-F18BE34C5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E91C8-13A5-49F6-B0A2-28685BC7B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BE467-1F51-44D3-B094-A66568604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9C1CA1-ABB1-4F47-8A0A-A4B5BCD70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EFDA5C-66C4-4312-B495-9848D9177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1C947E-E9FF-47C3-9FA7-CEFF48723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BAF7AF-87E1-4411-8418-7B2F55751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0792CE-1288-47C2-926C-069CAD52E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29AAC2-39BF-482E-B6F0-29992DD21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DB4CD-0F1E-4322-B2FC-B46932751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3A88C-B27C-4384-B93D-1E8110992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0707106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电子商务案例分析之凡客诚品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凡客诚品简介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凡客诚品的电子商务模式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凡客诚品的成功因素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凡客诚品的挑战与未来发展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凡客诚品对电子商务行业的启示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凡客诚品简介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凡客诚品成立于2007年，是国内较早一批从事电子商务的企业之一。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创始人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凡客诚品的创始人是陈年，他曾担任卓越网副总裁，对电子商务领域有着深入的理解和经验。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凡客诚品自成立以来，经历了多次融资和扩张，逐渐发展成为国内知名的电子商务企业。在发展过程中，凡客诚品不断调整战略方向，尝试多种业务模式，以适应市场的变化和用户需求的变化。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公司背景与发展历程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凡客诚品目前涵盖了服装、鞋帽、箱包、家居等多个品类，是国内品类最全的电子商务企业之一。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在电子商务领域，凡客诚品占据了一定的市场份额，是国内领先的电子商务企业之一。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凡客诚品在国内拥有较高的品牌知名度和美誉度，其品牌形象深受年轻人的喜爱和追捧。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公司现状与市场地位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凡客诚品的电子商务模式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723" r="1572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凡客诚品以自主品牌、大众时尚服饰为核心产品，目标客户为20-40岁的年轻人，致力于提供高性价比的服装产品。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定位明确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凡客诚品采取了从产品设计、生产、销售全流程的垂直整合模式，以实现快速市场响应和成本控制。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垂直整合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除了服饰主业外，凡客诚品还拓展了家居、数码、化妆品等多元化产品线，以增加客户粘性和收入来源。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多元化拓展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电子商务战略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凡客诚品经常采取打折、满减、优惠券等价格促销手段，吸引消费者购买。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价格促销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凡客诚品与多个知名品牌合作，推出联名款和限量版产品，提升品牌形象和市场影响力。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品牌合作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凡客诚品充分利用社交媒体平台，如微博、微信、抖音等，进行内容营销和网红合作，扩大品牌曝光度。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营销策略与手段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智能仓储管理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通过采用先进的仓储管理系统，实现了库存的精准管理，减少了库存积压和浪费。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快速响应市场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凡客诚品通过高效的供应链管理，能够快速响应市场需求变化，及时调整产品生产和销售策略。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自建物流体系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凡客诚品建立了完善的物流配送体系，覆盖全国各大城市，提高物流效率和客户满意度。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物流与供应链管理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凡客诚品的成功因素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58" r="19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凡客诚品以时尚、高品质的服饰为主打产品，注重用户体验和个性化需求，通过精准的市场定位吸引目标用户。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凡客诚品注重品牌形象和口碑，通过广告宣传、明星代言等方式提升品牌知名度和美誉度，树立了良好的品牌形象。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产品定位与品牌建设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https://d.book118.com/268007071065006044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2024-09-24T15:15:46.965</cp:lastPrinted>
  <dcterms:created xsi:type="dcterms:W3CDTF">2024-09-24T07:15:46Z</dcterms:created>
  <dcterms:modified xsi:type="dcterms:W3CDTF">2024-09-24T07:15:48Z</dcterms:modified>
</cp:coreProperties>
</file>