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B0529-B249-4C3D-8CF3-B339438E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D8C58-B7D9-4541-89B2-C39184CA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DB486-7B28-4612-A9FC-25EB8CFC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F1F67-632B-4FFD-99C7-810B9931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B8AA3-B2CF-44A1-9FDD-37F935CEA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EE524-8E9B-430D-8FFD-B99095841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55830A-103D-4FB2-B483-697BE7265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8EC68-FBB1-4EB4-95BA-858BBF2A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63D7D-EDF4-4A79-AFFA-7CC9823EB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7B1A2-F057-4626-BA98-5A08ED824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B79C3-10DF-49D6-BDD3-784BF7C3D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08" r:id="rId2"/>
    <p:sldLayoutId id="2147493309" r:id="rId3"/>
    <p:sldLayoutId id="2147493310" r:id="rId4"/>
    <p:sldLayoutId id="2147493311" r:id="rId5"/>
    <p:sldLayoutId id="2147493312" r:id="rId6"/>
    <p:sldLayoutId id="2147493313" r:id="rId7"/>
    <p:sldLayoutId id="2147493314" r:id="rId8"/>
    <p:sldLayoutId id="2147493315" r:id="rId9"/>
    <p:sldLayoutId id="2147493316" r:id="rId10"/>
    <p:sldLayoutId id="214749331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712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菜园防风技巧与建议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菜园防风的重要性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菜园防风技巧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菜园防风建议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应对强风的措施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菜园防风的重要性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风害对菜园的影响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风害导致蔬菜减产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风害影响蔬菜品质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风害增加蔬菜病虫害发生率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风害对菜园土壤和环境造成破坏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防风对蔬菜生长的作用</a:t>
            </a:r>
            <a:endParaRPr lang="zh-CN" altLang="en-US"/>
          </a:p>
        </p:txBody>
      </p:sp>
      <p:sp>
        <p:nvSpPr>
          <p:cNvPr id="10490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保持水分：风力作用可能导致土壤水分流失，影响蔬菜生长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防止风害：强风可能导致蔬菜倒伏、叶片破损，影响产量和品质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促进光合作用：风力有助于蔬菜叶片进行光合作用，提高产量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降低病害传播风险：风力可能传播病害，加强防风措施有利于降低病害传播风险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提高菜园的经济效益</a:t>
            </a:r>
            <a:endParaRPr lang="zh-CN" altLang="en-US"/>
          </a:p>
        </p:txBody>
      </p:sp>
      <p:sp>
        <p:nvSpPr>
          <p:cNvPr id="10491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减少损失：防止风害可以减少蔬菜的产量损失，提高种植效益。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品质提升：通过合理的防风措施，可以减少蔬菜表面的损伤，提高品质和卖相。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市场竞争力：防风工作做得好，可以提高蔬菜的品质和产量，增强市场竞争力。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价格优势：高品质的蔬菜往往能够获得更高的价格，从而提高菜园的整体经济效益。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菜园防风技巧</a:t>
            </a:r>
            <a:endParaRPr lang="zh-CN" altLang="en-US"/>
          </a:p>
        </p:txBody>
      </p:sp>
      <p:sp>
        <p:nvSpPr>
          <p:cNvPr id="104920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选择抗风性强的蔬菜品种</a:t>
            </a:r>
            <a:endParaRPr lang="zh-CN" altLang="en-US"/>
          </a:p>
        </p:txBody>
      </p:sp>
      <p:sp>
        <p:nvSpPr>
          <p:cNvPr id="10492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选用根系发达、株型低矮的蔬菜品种，如菠菜、芹菜等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选用耐寒性强、适应性广的品种，如油菜、花菜等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选用耐旱性强、水分需求量小的品种，如豆角、黄瓜等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选择生长速度快、产量高、品质好的品种，如青菜、生菜等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合理密植，降低风害影响</a:t>
            </a:r>
            <a:endParaRPr lang="zh-CN" altLang="en-US"/>
          </a:p>
        </p:txBody>
      </p:sp>
      <p:sp>
        <p:nvSpPr>
          <p:cNvPr id="10493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合理布局：合理安排作物布局，避免单一作物种植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密植作物：增加作物密度，减少风害影响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选用抗风品种：选择抗风能力强、适应性广的品种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采取防护措施：如设置防风屏障、使用防风网等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搭建简易支架，加固蔬菜植株</a:t>
            </a:r>
            <a:endParaRPr lang="zh-CN" altLang="en-US"/>
          </a:p>
        </p:txBody>
      </p:sp>
      <p:sp>
        <p:nvSpPr>
          <p:cNvPr id="10494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搭建简易支架：使用竹竿、木棍等材料，在蔬菜周围搭建支架，以增加抗风能力。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加固蔬菜植株：使用绳子、布条等材料，将蔬菜植株固定在土壤中，以防止大风吹倒。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增加土壤厚度：在蔬菜植株周围增加土壤厚度，以增加抗风能力。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合理密植：合理安排蔬菜植株的密度，避免过密或过疏，以保持整体结构的稳定性。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https://d.book118.com/268007120007006036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菜园防风技巧与建议</vt:lpstr>
      <vt:lpstr>目录</vt:lpstr>
      <vt:lpstr>添加章节标题</vt:lpstr>
      <vt:lpstr>菜园防风的重要性</vt:lpstr>
      <vt:lpstr>风害对菜园的影响</vt:lpstr>
      <vt:lpstr>防风对蔬菜生长的作用</vt:lpstr>
      <vt:lpstr>提高菜园的经济效益</vt:lpstr>
      <vt:lpstr>菜园防风技巧</vt:lpstr>
      <vt:lpstr>选择抗风性强的蔬菜品种</vt:lpstr>
      <vt:lpstr>合理密植，降低风害影响</vt:lpstr>
      <vt:lpstr>搭建简易支架，加固蔬菜植株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2024-09-15T03:38:16.708</cp:lastPrinted>
  <dcterms:created xsi:type="dcterms:W3CDTF">2024-09-14T19:38:16Z</dcterms:created>
  <dcterms:modified xsi:type="dcterms:W3CDTF">2024-09-14T19:38:18Z</dcterms:modified>
</cp:coreProperties>
</file>