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E862B-5C07-4DAB-B228-624B769B4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20D1D-E4CF-4DC1-9BC8-4FA29A08F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5C695-14EF-4BC6-95A6-0705D3E85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DB5F0-012B-4419-85DD-B74D5215D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26498D-4263-46C3-A90D-4C1D9BC0B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BD9370-CFF1-4E86-9176-8AC6BAA92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F70E3-7707-418E-8426-C9AE815E3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66C10-25DC-4A10-8D7B-EA955BEDB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5A0DD-7BA3-44E2-9200-7A4D96DEC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19696-A661-4B13-B7DE-3C3D90B8D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DC742-3D31-4851-BE25-126F0AE72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0025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工作流管理概述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工作流管理核心要素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工作流管理标准与规范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工作流管理系统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工作流管理实施步骤与策略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39" r="236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77" r="338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10" r="307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工作流通常涉及多个部门、多个岗位的协同工作，通过信息、文档、任务等的传递和协作来完成业务流程。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工作流是一组相互关联的业务活动，按照一定的逻辑顺序进行，以实现特定的业务目标或任务。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21" r="132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81" r="148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通过规范化的流程管理，减少冗余和不必要的环节，提高整体工作效率。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促进部门间、岗位间的协同工作，加强团队之间的沟通与合作。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提升协同能力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使流程更加透明化，方便监控和管理，及时发现和解决问题。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增强流程透明度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通过优化流程降低人力、物力和时间成本，提高资源利用效率。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工作流的历史与发展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工作流的概念起源于制造业的生产流程管理，后来逐渐应用于办公自动化、业务流程管理等领域。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随着信息技术的发展，工作流技术不断演进，从传统的工作流到基于规则、表单、图形化建模等多种方式，工作流管理系统也日趋成熟。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未来，随着人工智能、大数据等技术的融合应用，工作流管理将更加智能化、自动化和个性化。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工作流管理核心要素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明确工作流程的目标、范围和参与者，对流程进行详细描述和定义。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流程图绘制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使用流程图等工具，将流程逻辑可视化，便于理解和沟通。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流程规范制定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制定流程执行的规范和标准，确保流程的稳定性和可重复性。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https://d.book118.com/268010025113006046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2024-09-27T16:34:17.764</cp:lastPrinted>
  <dcterms:created xsi:type="dcterms:W3CDTF">2024-09-27T08:34:17Z</dcterms:created>
  <dcterms:modified xsi:type="dcterms:W3CDTF">2024-09-27T08:34:19Z</dcterms:modified>
</cp:coreProperties>
</file>