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A98EE-D8CC-4883-B822-589F02FD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C16EA-820E-4267-A98A-7BDE3FE17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9BA76-0B74-4472-B4E5-89C57CD34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8CAFB-A3C1-4985-B526-BD5F5EE0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5B677-FD54-473A-A49C-550DF6FE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6699D-4A7D-4A0B-81F9-016B5517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940BE-9480-456F-BFCF-C9CE01C67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E838E-7F67-4F06-8923-447A582D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B5A9B-2EA0-4304-B0C4-A7DEA84F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4D6A5-1EE8-4CEC-974C-908CEB12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99EF1-CBD8-46D2-B88D-0CC01028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003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健康发展要有科学的医疗垃圾分类与处理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国内外医疗垃圾分类与处理现状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科学分类方法与技术应用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合理处理途径与资源化利用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监管机制完善与责任落实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总结：构建科学医疗垃圾分类与处理体系，促进健康发展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根据医疗垃圾的性质和危害程度，可将其分为感染性废物、损伤性废物、药物性废物、化学性废物以及病理性废物等五类。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随着医疗卫生事业的快速发展，医疗垃圾的产生量也在逐年增加。目前，我国医疗垃圾的年产量已达到数百万吨。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当前，我国医疗垃圾的处理方式主要包括焚烧、填埋和高温蒸煮等。然而，由于处理技术和管理水平等方面的原因，医疗垃圾处理过程中仍存在许多问题，如二次污染、资源浪费等。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医疗垃圾中含有大量的病原菌、病毒、化学污染物以及放射性物质等，具有极高的危害性。若处理不当，不仅会对环境和人类健康造成严重危害，还会引发社会恐慌。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若未经妥善处理，会对大气、水体和土壤等环境要素造成污染。例如，焚烧医疗垃圾会产生二噁英等有毒气体，填埋则可能导致地下水污染。此外，医疗垃圾中的塑料等难降解物质还会对土壤造成长期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危害性及对环境影响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国内外医疗垃圾分类与处理现状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严格的分类制度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发达国家普遍建立了完善的医疗垃圾分类制度，通过源头分类、专业收集、严格运输等措施确保医疗垃圾的安全处理。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发达国家在医疗垃圾处理方面投入大量资金，引进和开发先进的技术设备，如高温焚烧、化学处理、微生物处理等，以实现医疗垃圾的无害化、减量化和资源化。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完善的监管体系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发达国家建立了完善的医疗垃圾监管体系，通过制定严格的法律法规和标准，加强对医疗垃圾产生、收集、运输和处理等环节的监管，确保医疗垃圾的安全处置。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发达国家经验借鉴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我国政府对医疗垃圾的管理越来越重视，相继出台了一系列政策法规，如《医疗废物管理条例》、《医疗卫生机构医疗废物管理办法》等，对医疗垃圾的收集、运输、贮存、处置等环节做出了明确规定。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处理能力逐步提高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随着政府对环保事业的投入加大，我国医疗垃圾处理能力逐步提高。一些大型城市和发达地区已经建立了较为完善的医疗垃圾收集、运输和处理体系。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社会参与意识增强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随着公众环保意识的提高，越来越多的人开始关注医疗垃圾问题。一些社会组织和志愿者积极参与到医疗垃圾的分类、收集和宣传等工作中，推动了医疗垃圾管理的社会化进程。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我国政策法规及实施情况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目前，我国医疗垃圾分类收集仍存在不规范的现象。一些医疗机构和患者对医疗垃圾的危害认识不足，分类不准确，导致医疗垃圾混入生活垃圾或相互污染。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虽然我国在医疗垃圾处理方面取得了一定进展，但处理技术相对落后。一些地区仍采用简单的填埋或焚烧方式处理医疗垃圾，容易造成二次污染和资源浪费。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处理技术相对落后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我国医疗垃圾监管体系仍不健全，存在监管漏洞和执法不严等问题。一些不法分子利用监管漏洞非法倾倒、贩卖医疗垃圾，严重危害环境和人民健康。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监管体系不健全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科学分类方法与技术应用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根据医疗垃圾的性质、危害程度和处理方式，制定科学合理的分类标准，并在医疗机构广泛宣传和培训。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制定详细的医疗垃圾分类标准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要求医疗机构在垃圾产生的源头进行分类，设置专门的收集容器，确保各类垃圾不混放、不交叉污染。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实施严格的源头分类制度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建立医疗垃圾分类的监管机制，定期对医疗机构进行检查和考核，确保分类制度的有效执行。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源头分类制度推广实践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针对不同类型的医疗垃圾设计专门的收集容器，如感染性垃圾、损伤性垃圾、化学性垃圾等，确保各类垃圾在收集过程中不发生泄漏、污染等问题。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优化收集容器的材质和结构，选择耐腐蚀、易清洗、密封性好的材料，减少垃圾在收集过程中的二次污染。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在收集容器上设置明显的标识和警示语，提醒医护人员和患者注意分类投放，提高分类准确率。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专门收集容器设计优化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https://d.book118.com/268010035006006035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2024-09-13T16:57:15.354</cp:lastPrinted>
  <dcterms:created xsi:type="dcterms:W3CDTF">2024-09-13T08:57:15Z</dcterms:created>
  <dcterms:modified xsi:type="dcterms:W3CDTF">2024-09-13T08:57:17Z</dcterms:modified>
</cp:coreProperties>
</file>