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DF8632-D251-432C-9407-BB7D86A89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F6692-FE67-4F9E-A50D-330EAEED1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262C4-4CE2-42B8-A5B4-E1B40448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66681-F02E-4CAD-852B-68FDF994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FEC9D-49E7-4F6F-9A1D-25E335DB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300DE7-E1BB-4906-92DB-C6520BCB7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B40EE-A0C4-4CB5-AB03-43299ED25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5B180-E1D3-4716-B5D3-3AAF183EE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F58D7-7D41-451E-B9C1-F92C2FF08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73485-A3B0-4DB1-8055-DA2D7A52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4EB98-0842-404E-B6FE-3890449A2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012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AutoCAD机械制图实例教程-三维综合实训-绘制散热器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AutoCAD三维建模基础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散热器主体结构建模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散热片及连接部件建模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渲染与视觉效果增强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工程图纸输出与标注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散热器设计概述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散热器是汽车冷却系统中的重要部件，其主要作用是将冷却液中的热量散发到大气中，以保证发动机的正常工作温度。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散热器的分类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根据冷却液的流动方式，散热器可分为纵流式和横流式两种。纵流式散热器芯部垂直布置，冷却液由上向下流动；横流式散热器芯部水平布置，冷却液左右流动。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60" r="3006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散热器的作用与分类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845" r="1584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散热性能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结构强度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耐腐蚀性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设计原则及要求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散热器应具有良好的散热性能，能够快速有效地将发动机产生的热量散发出去。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由于冷却液中含有一定的腐蚀性物质，因此散热器应具有良好的耐腐蚀性，以保证其使用寿命。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散热器应具有足够的结构强度，能够承受冷却系统和发动机工作时产生的各种应力和振动。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散热器的设计应考虑到制造工艺性，以便于加工和装配。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56" r="185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铜具有良好的导热性和加工性，是制造散热器的常用材料之一。但铜的价格相对较高，且耐腐蚀性较差。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铝具有重量轻、导热性好、耐腐蚀等优点，因此也是制造散热器的常用材料之一。但铝的硬度较低，容易受到外力损坏。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不锈钢具有优良的耐腐蚀性和结构强度，适用于制造高性能散热器。但不锈钢的导热性相对较差，且价格较高。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不锈钢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塑料散热器具有重量轻、成本低、耐腐蚀等优点，但其散热性能相对较差，适用于一些对散热要求不高的场合。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常用材料及其特性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AutoCAD三维建模基础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90" r="314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AutoCAD工作界面主要包括标题栏、菜单栏、工具栏、绘图区、命令行窗口、状态栏等部分。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学习如何启动AutoCAD、打开和保存文件、设置绘图环境、选择对象、使用坐标系等基础操作。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工作界面与基本操作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了解世界坐标系（WCS）和用户坐标系（UCS）的概念及区别，掌握UCS的创建和管理方法。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学习如何设置三维视图，包括预设视图、动态观察、相机视图等，以便更好地观察和编辑三维模型。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三维坐标系及视图设置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三维坐标系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33" r="1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编辑三维实体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了解如何对三维实体进行编辑，如倒角、圆角、抽壳等操作。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实体建模命令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掌握AutoCAD中基本的三维实体建模命令，如长方体、圆柱体、圆锥体、球体等。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布尔运算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学习如何使用布尔运算（并集、差集、交集）来组合或修改三维实体。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基本三维实体建模方法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散热器主体结构建模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根据散热器的功能和使用场景，确定其主体形状为矩形或圆形等。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散热器主体形状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根据散热需求和安装空间，确定散热器的长、宽、高等尺寸参数。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散热器尺寸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确定散热器主体形状和尺寸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使用AutoCAD创建主体结构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打开AutoCAD软件，新建一个三维建模文件。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选择合适的视图方向，以便更好地观察和编辑模型。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使用“多段线”或“矩形”等命令，绘制散热器主体的外轮廓。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根据需要，使用“拉伸”、“旋转”等命令，将二维轮廓转换为三维实体。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https://d.book118.com/268010122034006032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2024-09-09T14:21:38.070</cp:lastPrinted>
  <dcterms:created xsi:type="dcterms:W3CDTF">2024-09-09T06:21:38Z</dcterms:created>
  <dcterms:modified xsi:type="dcterms:W3CDTF">2024-09-09T06:21:40Z</dcterms:modified>
</cp:coreProperties>
</file>