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A603D-86EC-4D0A-847E-743E5FD2D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E9C00-399C-4721-B7AC-33BBD22D8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DE4A2-0D82-4465-B47E-C26D9657E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76C9C-2E5F-46D8-93DF-D03B69402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A13708-ADBD-4F4C-A529-9A8BFB794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18C112-B8D6-4D1D-B8CE-4FA63FB44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A5AEB3-3326-4423-8D16-058921F1C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52DBC3-31C0-479C-9401-D6576997A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836097-4798-493B-AC96-44F2A4C5B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FE216-4D1A-4A91-AF53-888B26F91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D52F8-F3AC-40D3-93C0-20ABBF1FB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11062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现金流量质量分析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现金流量质量评价指标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现金流量质量分析方法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现金流量质量与企业经营策略关系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现金流量质量风险识别与防范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案例分析：某公司现金流量质量评价及改进建议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65" r="315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525" r="26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现金流量是指企业在一定会计期间内，通过一定经济活动而产生的现金流入、流出及其总量情况的总称。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根据现金流量的来源和用途，可以将其分为经营活动现金流量、投资活动现金流量和筹资活动现金流量。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现金流量定义与分类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083" r="50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现金流量是评估企业流动性的重要指标，能够反映企业在短期内支付债务和应对突发事件的能力。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评估企业流动性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通过对现金流量的分析，可以预测企业未来的发展趋势和可能面临的风险，为决策提供重要依据。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预测企业未来状况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现金流量是决定企业价值的重要因素之一，投资者在评估企业价值时通常会关注其现金流量状况。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评价企业价值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现金流量重要性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563" r="856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现金流量与财务状况关系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反映盈利质量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现金流量与利润之间的差异可以反映企业的盈利质量，如果企业的现金流量长期低于利润，可能意味着存在虚增收入或利润操纵的情况。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揭示财务风险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通过对现金流量的分析，可以发现企业可能存在的财务风险，如过度投资、债务违约等。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影响企业决策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现金流量状况会直接影响企业的决策，如是否进行新的投资、是否扩大生产规模等。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现金流量质量评价指标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250" r="20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收到的其他与经营活动有关的现金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包括政府补助、罚款收入等，对现金流入产生一定影响。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销售商品、提供劳务收到的现金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反映企业主营业务现金收入情况，是评价现金流入质量的重要指标。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收到的税费返还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反映企业税收优惠政策利用情况，对现金流入产生积极影响。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现金流入质量评价指标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反映企业主营业务现金支出情况，是评价现金流出质量的重要指标。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购买商品、接受劳务支付的现金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反映企业人工成本支出情况，对现金流出产生重要影响。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支付给职工以及为职工支付的现金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反映企业税收负担情况，对现金流出产生一定影响。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支付的各项税费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包括捐赠支出、罚款支出等，对现金流出产生一定影响。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支付的其他与经营活动有关的现金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现金流出质量评价指标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反映企业经营活动现金流入与流出的匹配程度，是评价现金流量结构质量的重要指标。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经营活动现金流入流出比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投资活动现金流入流出比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筹资活动现金流入流出比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现金净流量结构分析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反映企业投资活动现金流入与流出的匹配程度，对现金流量结构质量产生影响。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反映企业筹资活动现金流入与流出的匹配程度，对现金流量结构质量产生影响。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通过对经营、投资、筹资活动现金净流量的分析，可以评价企业现金流量的整体质量。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现金流量结构质量评价指标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现金流量质量分析方法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趋势分析法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确定分析期间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选择适当的分析期间，如近几年或相关会计期间。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绘制趋势图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将数据以图表形式呈现，观察现金流量的变化趋势。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收集各期间的现金流量数据，包括经营活动、投资活动和筹资活动的现金流入和流出。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分析原因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结合企业内外部环境，分析导致现金流量变化的原因。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578" r="1757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流动性比率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获现能力比率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财务弹性比率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收益质量比率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比率分析法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计算现金比率、速动比率等，评估企业短期偿债能力。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计算现金再投资比率、现金股利保障倍数等，衡量企业适应经济环境变化和利用投资机会的能力。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计算销售现金比率、总资产现金流量比率等，反映企业获取现金的能力。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计算盈余现金保障倍数等，评价企业收益的质量。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https://d.book118.com/268011062004006042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2024-09-20T23:17:09.790</cp:lastPrinted>
  <dcterms:created xsi:type="dcterms:W3CDTF">2024-09-20T15:17:09Z</dcterms:created>
  <dcterms:modified xsi:type="dcterms:W3CDTF">2024-09-20T15:17:11Z</dcterms:modified>
</cp:coreProperties>
</file>