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2DFB-5155-44CA-884C-8F12238AF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36580-EF88-4395-BA1C-E442B865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5523B-3F7A-4C1A-8024-AC95A8044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E115F-4E3D-43DA-9D6A-58116F382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D59F3-7DCD-4202-9A78-6EB26A3B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ADE77-254B-45FC-B5CA-6C11DD2A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D9A6F-C3A3-48A7-B5AE-CBB9D836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38870-FC7B-4359-9321-B7E9E6C7B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794BC-6B50-47F5-91F7-BAB46EC72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AD88F-A2FC-4FD2-951F-4B5F5DBB4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5FC33-87A4-4013-899D-3854D260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1123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共关系的规范与准则\n## 1.公共关系的基本概念与重要性\n### 1.1公共关系的定义与起源\n### 1.2公共关系的核心要素与目标\n### 1.3公共关系在企业中的作用与价值\n## 2.公共关系的规范与准则概述\n### 2.1公共关系规范的制定与实施\n### 2.2公共关系准则的基本原则\n### 2.3公共关系规范与准则的重要性\n## 3.公共关系道德规范与职业操守\n### 3.1公共关系道德规范的基本要求\n### 3.2公共关系从业者的职业操守\n### 3.3公共关系道德规范与职业操守的实践案例\n## 4.公共关系法律规范与法律责任\n### 4.1公共关系法律规范的主要内容\n### 4.2公共关系法律责任的界定与承担\n### 4.3公共关系法律规范与法律责任的实践案例\n## 5.公共关系行业规范与自律机制\n### 5.1公共关系行业规范的发展与完善\n### 5.2公共关系行业自律机制的建立与运行\n### 5.3公共关系行业规范与自律机制的实践案例\n## 6.公共关系规范与准则的实施与监督\n### 6.1公共关系规范与准则的实施策略与方法\n### 6.2公共关系规范与准则的监督机制与手段\n### 6.3公共关系规范与准则的实施与监督实践案例\n## 7.公共关系规范与准则的未来发展趋势\n### 7.1公共关系规范与准则的国际化趋势\n### 7.2公共关系规范与准则的个性化发展趋势\n### 7.3公共关系规范与准则的创新与变革趋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公共关系的规范与准则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公共关系的基本概念与重要性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公共关系的定义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（Public Relations，简称PR）是一门关于组织与公众之间沟通、传播、互动的学问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通过有效的公共关系活动，建立和维护组织与公众之间的良好关系，提高组织的知名度和美誉度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公共关系的起源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公共关系起源于20世纪初的美国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随着工业经济的发展，企业开始意识到与公众建立良好关系的重要性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公共关系逐渐发展成为一门独立的学科和职业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公共关系的核心要素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：公共关系的基石，指组织与公众之间的信息传递与分享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：公共关系的重要手段，通过多种渠道和媒介传播组织与公众之间的信息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：公共关系的本质，实现组织与公众之间的双向交流，建立长期稳定的关系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公共关系的目标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提高组织的知名度和美誉度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建立和维护组织与公众之间的良好关系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促进组织目标的实现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公共关系的核心要素与目标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公共关系在企业中的作用与价值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公共关系在企业中的作用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建立和维护企业与公众之间的良好关系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为企业获取有价值的信息和资源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公共关系在企业中的价值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降低企业的运营风险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促进企业的可持续发展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公共关系的规范与准则概述</a:t>
            </a:r>
            <a:endParaRPr/>
          </a:p>
        </p:txBody>
      </p:sp>
      <p:sp>
        <p:nvSpPr>
          <p:cNvPr id="31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公共关系规范的制定与实施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公共关系规范的制定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由公共关系行业组织、企业、政府部门等共同制定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遵循国家的法律法规和职业道德原则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结合公共关系实践和发展需求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公共关系规范的实施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通过培训、教育、宣传等方式普及公共关系规范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企业和行业组织自觉遵守公共关系规范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政府部门加强对公共关系规范的监管和执行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诚实守信原则</a:t>
                </a:r>
                <a:endParaRPr/>
              </a:p>
            </p:txBody>
          </p:sp>
          <p:sp>
            <p:nvSpPr>
              <p:cNvPr id="3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公共关系活动中，组织应提供真实、准确的信息，不隐瞒事实，不编造虚假信息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遵守承诺，对公众负责，树立良好的企业形象</a:t>
                </a:r>
                <a:endParaRPr/>
              </a:p>
            </p:txBody>
          </p:sp>
        </p:grpSp>
        <p:grpSp>
          <p:nvGrpSpPr>
            <p:cNvPr id="3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遵纪守法原则</a:t>
                </a:r>
                <a:endParaRPr/>
              </a:p>
            </p:txBody>
          </p:sp>
          <p:sp>
            <p:nvSpPr>
              <p:cNvPr id="3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公共关系活动应遵循国家的法律法规，尊重社会公德，维护社会公共利益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诚实守信，不参与违法违规活动，杜绝不正当竞争行为</a:t>
                </a:r>
                <a:endParaRPr/>
              </a:p>
            </p:txBody>
          </p:sp>
        </p:grpSp>
        <p:grpSp>
          <p:nvGrpSpPr>
            <p:cNvPr id="3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尊重公众原则</a:t>
                </a:r>
                <a:endParaRPr/>
              </a:p>
            </p:txBody>
          </p:sp>
          <p:sp>
            <p:nvSpPr>
              <p:cNvPr id="3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公共关系活动应尊重公众的权益，关注公众需求，倾听公众声音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以人为本，关爱员工，积极参与社会公益事业</a:t>
                </a:r>
                <a:endParaRPr/>
              </a:p>
            </p:txBody>
          </p: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公共关系准则的基本原则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提高公共关系活动的效果和质量</a:t>
                </a:r>
                <a:endParaRPr/>
              </a:p>
            </p:txBody>
          </p:sp>
          <p:sp>
            <p:nvSpPr>
              <p:cNvPr id="3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规范公共关系活动，避免低级错误和不良行为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有利于提高公共关系活动的针对性和实效性</a:t>
                </a:r>
                <a:endParaRPr/>
              </a:p>
            </p:txBody>
          </p:sp>
        </p:grpSp>
        <p:grpSp>
          <p:nvGrpSpPr>
            <p:cNvPr id="3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维护公共关系行业的声誉和形象</a:t>
                </a:r>
                <a:endParaRPr/>
              </a:p>
            </p:txBody>
          </p:sp>
          <p:sp>
            <p:nvSpPr>
              <p:cNvPr id="3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遵循公共关系规范和准则，树立行业良好形象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有利于提高公共关系行业的整体水平和社会认同度</a:t>
                </a:r>
                <a:endParaRPr/>
              </a:p>
            </p:txBody>
          </p:sp>
        </p:grpSp>
        <p:grpSp>
          <p:nvGrpSpPr>
            <p:cNvPr id="3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促进企业与社会的和谐共生</a:t>
                </a:r>
                <a:endParaRPr/>
              </a:p>
            </p:txBody>
          </p:sp>
          <p:sp>
            <p:nvSpPr>
              <p:cNvPr id="3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遵循公共关系规范和准则，树立企业良好形象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有利于企业与公众建立和谐稳定的关系，实现共同发展</a:t>
                </a:r>
                <a:endParaRPr/>
              </a:p>
            </p:txBody>
          </p: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公共关系规范与准则的重要性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公共关系道德规范与职业操守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提供真实、准确的信息，不隐瞒事实，不编造虚假信息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遵守承诺，对公众负责，树立良好的企业形象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遵纪守法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遵循国家的法律法规，尊重社会公德，维护社会公共利益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诚实守信，不参与违法违规活动，杜绝不正当竞争行为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尊重公众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关注公众需求，倾听公众声音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以人为本，关爱员工，积极参与社会公益事业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公共关系道德规范的基本要求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热爱公共关系事业，具有强烈的责任心和事业心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不断提高自己的专业素养和技能水平</a:t>
                </a:r>
                <a:endParaRPr/>
              </a:p>
            </p:txBody>
          </p:sp>
          <p:sp>
            <p:nvSpPr>
              <p:cNvPr id="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</a:t>
                </a:r>
                <a:endParaRPr/>
              </a:p>
            </p:txBody>
          </p:sp>
        </p:grpSp>
        <p:grpSp>
          <p:nvGrpSpPr>
            <p:cNvPr id="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遵守职业道德规范，诚实守信，不参与违法违规活动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坚守职业操守，维护企业形象和公共利益</a:t>
                </a:r>
                <a:endParaRPr/>
              </a:p>
            </p:txBody>
          </p:sp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诚信守信</a:t>
                </a:r>
                <a:endParaRPr/>
              </a:p>
            </p:txBody>
          </p:sp>
        </p:grpSp>
        <p:grpSp>
          <p:nvGrpSpPr>
            <p:cNvPr id="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与同事保持良好的沟通和合作，共同完成任务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为团队和企业的利益着想，共同创造价值</a:t>
                </a:r>
                <a:endParaRPr/>
              </a:p>
            </p:txBody>
          </p:sp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团结协作</a:t>
                </a:r>
                <a:endParaRPr/>
              </a:p>
            </p:txBody>
          </p:sp>
        </p:grpSp>
      </p:grpSp>
      <p:pic>
        <p:nvPicPr>
          <p:cNvPr id="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公共关系从业者的职业操守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4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4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某企业公关人员在面对媒体采访时，如实回答了关于企业产品的问题，即使回答可能对企业的形象造成一定影响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某公关公司在承接项目时，严格遵守合同规定，不参与违法违规活动，确保项目的顺利进行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5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5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某企业公关部门在处理公众投诉时，积极倾听公众声音，尊重公众权益，及时解决公众问题，赢得了公众的信任和好评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公共关系道德规范与职业操守的实践案例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公共关系法律规范与法律责任</a:t>
            </a:r>
            <a:endParaRPr/>
          </a:p>
        </p:txBody>
      </p:sp>
      <p:sp>
        <p:nvSpPr>
          <p:cNvPr id="5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国家制定的关于公共关系活动的法律法规，如《广告法》、《反不正当竞争法》等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行业自律规范，如《公共关系职业道德准则》等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行政监管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政府有关部门对公共关系活动的监管，如市场监管部门、广告监管部门等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对违法违规行为的查处和惩罚，如罚款、吊销许可证等</a:t>
                </a:r>
                <a:endParaRPr/>
              </a:p>
            </p:txBody>
          </p:sp>
          <p:pic>
            <p:nvPicPr>
              <p:cNvPr id="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公共关系活动中的违法行为所应承担的法律责任，如民事赔偿责任、行政处罚责任等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对违法行为的追究和制裁，如民事诉讼、行政处罚等</a:t>
                </a:r>
                <a:endParaRPr/>
              </a:p>
            </p:txBody>
          </p:sp>
          <p:pic>
            <p:nvPicPr>
              <p:cNvPr id="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公共关系法律规范的主要内容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https://d.book118.com/268011123122006037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公共关系的规范与准则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2024-09-17T18:28:42.448</cp:lastPrinted>
  <dcterms:created xsi:type="dcterms:W3CDTF">2024-09-17T10:28:42Z</dcterms:created>
  <dcterms:modified xsi:type="dcterms:W3CDTF">2024-09-17T10:28:44Z</dcterms:modified>
</cp:coreProperties>
</file>