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B218D-8879-4B0A-BC78-9759E0D4F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67172-3C08-40A7-9327-9A3FC6C73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232BE-F121-49F8-910D-FB07ECE56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E85FD-05F0-48DC-8B6B-05B394F9A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1BAEAD-BC29-4130-BC91-759A8287A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E63BF6-EF3E-4B33-B531-AA24382E8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AEE7A9-AE3A-4AA9-9CAA-AE3A6BD21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81EE5-625B-4099-BB08-062E1D5EB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2E7341-6236-4B04-B361-AFE736F0A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EE059-DDCB-40A7-AE19-EF8D11EA9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A4CEA-A86A-40E9-8358-D35A8E116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1201410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护理查房的定义与目的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护理查房中的沟通技巧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护理查房的定义与目的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护理查房是指在护理工作中，由护士长或护理组长组织，对病区患者病情状况、护理措施及效果进行评估、检查和总结的一系列活动。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护理查房是护理工作的重要组成部分，是提高护理质量、保障患者安全的重要手段。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评估患者病情状况，了解患者需求，为患者提供更加精准、个性化的护理服务。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5662" r="15662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检查护理措施的落实情况，及时发现和解决护理工作中的问题，提高护理质量。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总结护理经验，推广先进的护理理念和技术，促进护理学科的发展。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提高护士的专业技能和综合素质，增强护士的责任心和使命感。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保障患者的合法权益，提高患者的满意度和信任度。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促进医院护理工作的规范化、科学化和现代化，提升医院的整体形象和社会声誉。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护理查房的流程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选择合适的时间，确保所有参与人员都能参加。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根据病人情况或护理重点，确定本次查房的主题。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确定查房主题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准备相关的病人资料、护理记录、影像资料等。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资料准备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提前通知参与查房的医护人员，确保他们了解查房主题和目的。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由责任护士介绍病人的基本情况、病情变化、治疗情况等。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汇报病情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参与人员就病人的护理问题进行提问和讨论，提出改进意见和建议。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讨论与提问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对病人的护理效果进行评估，包括护理措施是否到位、护理效果如何等。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对本次查房进行总结，对提出的建议进行反馈，明确下一步的护理计划。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总结与反馈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整理资料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对本次查房的资料进行整理，归档保存。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反馈总结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将查房结果和建议反馈给相关人员，促进护理质量的持续改进。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根据查房结果，制定相应的改进计划，提高护理质量。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定期进行复查，检查改进计划的执行情况，确保护理质量的持续提升。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结束阶段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姓名、年龄、性别、诊断、病情状况等。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体温、脉搏、呼吸、血压等。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患者生命体征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疼痛、呼吸困难、水肿等症状，以及心肺听诊、腹部触诊等体征。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患者症状与体征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情绪状态、家庭支持、社会背景等。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患者心理和社会状况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593" r="1059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6884" r="2688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根据患者病情评估，制定具体的护理目标，如预防并发症、提高生活质量等。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针对护理目标，制定具体的护理措施，如药物治疗、饮食指导、康复训练等。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执行护理措施的具体操作，如输液、吸氧、心肺复苏等。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详细记录护理操作的过程和结果，以及患者的反应和病情变化。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护理目标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护理操作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护理记录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https://d.book118.com/268012014107006024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2024-08-31T22:44:52.354</cp:lastPrinted>
  <dcterms:created xsi:type="dcterms:W3CDTF">2024-08-31T14:44:52Z</dcterms:created>
  <dcterms:modified xsi:type="dcterms:W3CDTF">2024-08-31T14:44:54Z</dcterms:modified>
</cp:coreProperties>
</file>