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C669-9A4C-43D8-8833-CA96EDD3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15BC3-918E-461F-B583-12ACADE7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EABCA-8592-43A9-92C6-079E6255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1F4D4-8B1F-4D78-A5B1-7D08C6E2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F57DA-04CE-49AF-A175-26FA10FD0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87748-0241-4C1D-8EED-ADF719A3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764F7-139F-4A50-AB57-35DD6A92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D885B-5D85-4060-B5BE-FAC91DB4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A4232-1125-45D2-AEE7-619F63B34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8D198-9EA5-453A-9A27-9F7A6698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FCAD4-DE54-483B-8E28-9C7DF273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02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尿道扩张术护理PPT\n## 1.尿道扩张术概述及适应症\n### 1.1尿道扩张术的定义与原理\n### 1.2尿道扩张术的适应症及禁忌症\n### 1.3尿道扩张术的手术步骤与注意事项\n## 2.尿道扩张术前的护理准备\n### 2.1患者评估与心理护理\n### 2.2术前检查与准备\n### 2.3患者教育与沟通\n## 3.尿道扩张术中的护理配合\n### 3.1术中监测与护理\n### 3.2器械与材料准备\n### 3.3术中紧急情况的处理与配合\n## 4.尿道扩张术后的护理措施\n### 4.1术后观察与评估\n### 4.2疼痛管理与舒适护理\n### 4.3并发症预防与护理\n## 5.尿道扩张术患者的健康教育\n### 5.1术后康复指导\n### 5.2生活与饮食习惯调整\n### 5.3定期复查与随访\n## 6.尿道扩张术护理的案例分析\n### 6.1成功案例分析\n### 6.2并发症案例分析\n### 6.3护理经验与教训总结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尿道扩张术护理PPT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尿道扩张术概述及适应症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尿道扩张术的定义与原理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尿道扩张术是一种外科手术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通过扩张尿道，以解除尿道狭窄或阻塞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手术方法包括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内镜手术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开放手术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尿道扩张术的原理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机械扩张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化学腐蚀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扩大尿道直径，提高尿流速度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减轻尿道狭窄或阻塞带来的症状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尿道狭窄或阻塞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尿道炎、前列腺炎等炎症性疾病引起的尿道狭窄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尿道外伤、手术后的尿道狭窄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尿道感染或炎症急性期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尿道肿瘤或结石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严重的心脏病、高血压、糖尿病等慢性疾病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尿道扩张术的适应症及禁忌症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尿道扩张术的手术步骤与注意事项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麻醉后，进行尿道内镜检查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根据狭窄部位选择合适的扩张器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逐步扩张尿道，直至达到预期直径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术后留置导尿管，观察尿流情况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手术过程中注意无菌操作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扩张过程中避免过度扩张，以免损伤尿道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术后密切观察患者排尿情况，如有异常及时处理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尿道扩张术前的护理准备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了解患者病史、既往手术史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检查患者生命体征、尿道情况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了解患者心理状态、对手术的期望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与患者沟通，解释手术目的、方法、效果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解答患者疑虑，减轻患者心理负担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鼓励患者保持积极心态，配合手术治疗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血常规、尿常规、肾功能等实验室检查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心电图、胸部X光等影像学检查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尿道内镜检查，了解狭窄部位、程度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皮肤准备：清洁会阴部，备皮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肠道准备：术前8小时禁食、禁水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药物准备：按医嘱给予抗生素、镇静剂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向患者讲解手术相关知识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培训患者如何配合手术、术后护理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提醒患者注意术后并发症的预防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与患者及家属建立良好的沟通渠道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了解患者需求，提供个性化护理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定期回访，关注患者恢复情况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患者教育与沟通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尿道扩张术中的护理配合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术中监测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监测患者生命体征，如心率、血压、呼吸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观察尿道扩张过程中的出血、渗液情况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注意患者疼痛反应，及时调整麻醉药物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根据手术需要，及时调整手术器械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保持手术台整洁，确保无菌操作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协助医生处理术中出现的意外情况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器械准备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准备尿道内镜、扩张器、导尿管等手术器械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确保器械消毒、无菌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备齐术中可能需要的抢救物品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材料准备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准备无菌手术衣、手套、纱布、碘伏等手术材料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确保材料质量，满足手术需求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术中紧急情况的处理与配合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紧急情况处理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如出现出血、穿孔等并发症，立即报告医生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协助医生处理，如止血、修补等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根据病情调整手术方案，确保患者安全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密切与医生、麻醉师沟通，确保手术顺利进行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配合医生完成手术，确保患者术后恢复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https://d.book118.com/268012021006006036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尿道扩张术护理PPT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2024-09-15T02:46:51.687</cp:lastPrinted>
  <dcterms:created xsi:type="dcterms:W3CDTF">2024-09-14T18:46:51Z</dcterms:created>
  <dcterms:modified xsi:type="dcterms:W3CDTF">2024-09-14T18:46:53Z</dcterms:modified>
</cp:coreProperties>
</file>