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D9FACE-A688-4AC5-B55F-47751480E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84C9FE-E817-4E2A-8B43-19B8D40D6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761ADE-5437-4148-AB8F-4C8E1DCBF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0005C1-5F03-43D2-B749-1C25AC304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B222CB5-A68B-49AF-B286-329DF4BB9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F7BE06-1256-40F4-B6D9-0BDB282D1A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B103C4-A34B-4831-A428-34B84C48D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208D94-FAEA-4EC2-BE1E-2D6D76633A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0E2AE1-09FE-4E2E-B6D3-905B98BCD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176E50-6C82-40CE-B003-3CF4D60E3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E3E715-FD0A-4AFF-B14A-BCCC5B5AA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emf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0120260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妊娠剧吐护理常规PPT\n## 1.妊娠剧吐的定义与原因分析\n### 1.1妊娠剧吐的定义及其对孕妇的影响\n### 1.2妊娠剧吐的发病原因及危险因素\n### 1.3妊娠剧吐的临床表现及诊断方法\n## 2.妊娠剧吐的护理评估与分级\n### 2.1妊娠剧吐的护理评估内容及方法\n### 2.2妊娠剧吐的分级标准及护理措施\n### 2.3妊娠剧吐的病情观察与记录\n## 3.妊娠剧吐的护理干预措施\n### 3.1妊娠剧吐的药物治疗与护理配合\n### 3.2妊娠剧吐的营养支持与饮食指导\n### 3.3妊娠剧吐的心理护理与心理支持\n## 4.妊娠剧吐的并发症预防与护理\n### 4.1妊娠剧吐导致的脱水与电解质紊乱预防与护理\n### 4.2妊娠剧吐引发的食管炎与胃炎预防与护理\n### 4.3妊娠剧吐对胎儿的影响及干预措施\n## 5.妊娠剧吐的护理健康教育与健康促进\n### 5.1妊娠剧吐的护理健康教育内容与方法\n### 5.2妊娠剧吐的自我管理策略与技巧\n### 5.3妊娠剧吐的护理健康促进活动与实践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妊娠剧吐护理常规PPT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妊娠剧吐的定义与原因分析</a:t>
            </a:r>
            <a:endParaRPr/>
          </a:p>
        </p:txBody>
      </p:sp>
      <p:sp>
        <p:nvSpPr>
          <p:cNvPr id="12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9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妊娠剧吐的定义及其对孕妇的影响</a:t>
            </a:r>
            <a:endParaRPr lang="en-US" sz="3600" b="1">
              <a:latin typeface="微软雅黑"/>
              <a:ea typeface="微软雅黑"/>
            </a:endParaRPr>
          </a:p>
        </p:txBody>
      </p:sp>
      <p:grpSp>
        <p:nvGrpSpPr>
          <p:cNvPr id="16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826111" y="2144759"/>
            <a:ext cx="6539782" cy="4397325"/>
            <a:chOff x="2826110" y="2144759"/>
            <a:chExt cx="6539782" cy="4397325"/>
          </a:xfrm>
        </p:grpSpPr>
        <p:grpSp>
          <p:nvGrpSpPr>
            <p:cNvPr id="161" name=""/>
            <p:cNvGrpSpPr/>
            <p:nvPr/>
          </p:nvGrpSpPr>
          <p:grpSpPr>
            <a:xfrm>
              <a:off x="2826110" y="2144759"/>
              <a:ext cx="2880000" cy="4397325"/>
              <a:chOff x="2826109" y="2144759"/>
              <a:chExt cx="2880000" cy="4397325"/>
            </a:xfrm>
          </p:grpSpPr>
          <p:sp>
            <p:nvSpPr>
              <p:cNvPr id="162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2826109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妊娠剧吐是指在妊娠早期（怀孕前12周内）出现严重恶心、呕吐，不能进食，导致体重下降和水电解质失衡的情况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006109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严重影响孕妇的生活质量和心理状态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增加流产、早产、低体重儿等不良妊娠结局的风险</a:t>
                </a:r>
                <a:endParaRPr/>
              </a:p>
            </p:txBody>
          </p:sp>
          <p:sp>
            <p:nvSpPr>
              <p:cNvPr id="164" name="Tencent"/>
              <p:cNvSpPr/>
              <p:nvPr/>
            </p:nvSpPr>
            <p:spPr>
              <a:xfrm>
                <a:off x="4015079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165" name=""/>
            <p:cNvGrpSpPr/>
            <p:nvPr/>
          </p:nvGrpSpPr>
          <p:grpSpPr>
            <a:xfrm>
              <a:off x="6485892" y="2144759"/>
              <a:ext cx="2880000" cy="4397325"/>
              <a:chOff x="6485892" y="2144759"/>
              <a:chExt cx="2880000" cy="4397325"/>
            </a:xfrm>
          </p:grpSpPr>
          <p:sp>
            <p:nvSpPr>
              <p:cNvPr id="166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485892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妊娠剧吐的发生率约为0.3%-1%，但某些高危人群（如多胎妊娠、妊娠合并糖尿病等）的发生率可能更高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665892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对孕妇的身体健康和胎儿的生长发育造成严重影响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需要及时的诊断和治疗</a:t>
                </a:r>
                <a:endParaRPr/>
              </a:p>
            </p:txBody>
          </p:sp>
          <p:sp>
            <p:nvSpPr>
              <p:cNvPr id="168" name="Tencent"/>
              <p:cNvSpPr/>
              <p:nvPr/>
            </p:nvSpPr>
            <p:spPr>
              <a:xfrm>
                <a:off x="7674862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7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妊娠剧吐的发病原因尚不完全明确，可能与激素水平变化、遗传因素、营养状态、心理因素等多种因素有关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雌激素水平的升高可能刺激呕吐中枢，导致恶心和呕吐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遗传因素可能使某些孕妇对妊娠剧吐更易感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营养不良和心理压力也可能加重妊娠剧吐的症状</a:t>
                </a:r>
                <a:endParaRPr/>
              </a:p>
            </p:txBody>
          </p:sp>
        </p:grpSp>
        <p:grpSp>
          <p:nvGrpSpPr>
            <p:cNvPr id="17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妊娠剧吐的危险因素包括：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有妊娠剧吐史或家族史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妊娠前患有糖尿病、甲状腺功能异常等疾病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吸烟、饮酒等不良生活习惯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妊娠期心理压力大、情绪不稳定</a:t>
                </a:r>
                <a:endParaRPr/>
              </a:p>
            </p:txBody>
          </p:sp>
        </p:grpSp>
      </p:grp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妊娠剧吐的发病原因及危险因素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8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8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妊娠剧吐的临床表现主要包括恶心、呕吐、不能进食、体重下降和水电解质失衡等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恶心和呕吐可能出现在早晨醒来、餐前或餐后，甚至可能在闻到某些气味时出现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由于不能进食，孕妇可能会出现脱水、电解质失衡、酸中毒等并发症</a:t>
                </a:r>
                <a:endParaRPr/>
              </a:p>
            </p:txBody>
          </p:sp>
        </p:grpSp>
        <p:grpSp>
          <p:nvGrpSpPr>
            <p:cNvPr id="18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8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妊娠剧吐的诊断方法主要包括病史询问、体格检查、实验室检查等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病史询问包括妊娠史、家族史、生活习惯等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体格检查包括体重、血压、心肺听诊等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实验室检查包括血常规、尿常规、肝肾功能、电解质检查等</a:t>
                </a:r>
                <a:endParaRPr/>
              </a:p>
            </p:txBody>
          </p:sp>
        </p:grpSp>
      </p:grpSp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妊娠剧吐的临床表现及诊断方法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8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妊娠剧吐的护理评估与分级</a:t>
            </a:r>
            <a:endParaRPr/>
          </a:p>
        </p:txBody>
      </p:sp>
      <p:sp>
        <p:nvSpPr>
          <p:cNvPr id="18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9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9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妊娠剧吐的护理评估主要包括病情评估、心理评估、生活质量评估等</a:t>
                </a:r>
                <a:endParaRPr/>
              </a:p>
            </p:txBody>
          </p:sp>
          <p:sp>
            <p:nvSpPr>
              <p:cNvPr id="19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病情评估包括呕吐的频率、程度、持续时间等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心理评估包括孕妇的情绪状态、心理压力、应对能力等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生活质量评估包括孕妇的饮食、睡眠、活动等方面</a:t>
                </a:r>
                <a:endParaRPr/>
              </a:p>
            </p:txBody>
          </p:sp>
        </p:grpSp>
        <p:grpSp>
          <p:nvGrpSpPr>
            <p:cNvPr id="19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护理评估的方法包括观察、询问、记录等</a:t>
                </a:r>
                <a:endParaRPr/>
              </a:p>
            </p:txBody>
          </p:sp>
          <p:sp>
            <p:nvSpPr>
              <p:cNvPr id="20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观察孕妇的临床表现和生活状态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询问孕妇的主观感受和需求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记录评估结果，为制定护理计划提供依据</a:t>
                </a:r>
                <a:endParaRPr/>
              </a:p>
            </p:txBody>
          </p:sp>
          <p:sp>
            <p:nvSpPr>
              <p:cNvPr id="20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妊娠剧吐的护理评估内容及方法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8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妊娠剧吐的分级标准及护理措施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10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根据妊娠剧吐的严重程度，可以将妊娠剧吐分为轻度、中度和重度三级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轻度：呕吐症状较轻，对日常生活影响较小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中度：呕吐症状较重，影响日常生活，但不需要住院治疗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重度：呕吐症状严重，不能进食，需要住院治疗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根据妊娠剧吐的分级，制定相应的护理措施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轻度妊娠剧吐：给予一般的饮食指导和心理支持，观察病情变化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中度妊娠剧吐：除了饮食指导和心理支持外，还需要进行药物治疗和补液治疗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重度妊娠剧吐：需要住院治疗，包括药物治疗、静脉补液、营养支持等</a:t>
            </a:r>
            <a:endParaRPr/>
          </a:p>
        </p:txBody>
      </p:sp>
      <p:cxnSp>
        <p:nvCxnSpPr>
          <p:cNvPr id="211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2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4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妊娠剧吐的病情观察主要包括呕吐频率、程度、持续时间、生命体征、水电解质平衡等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观察呕吐的频率和程度，判断病情是否加重或缓解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观察生命体征，如血压、脉搏、呼吸等，判断是否有休克、脱水等并发症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观察水电解质平衡，如尿量、皮肤弹性、口渴感等，判断是否有脱水、电解质失衡等并发症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妊娠剧吐的记录包括病情观察记录、护理措施记录、治疗效果记录等   -病情观察记录：记录呕吐频率、程度、持续时间等，以及生命体征、水电解质平衡等
  -护理措施记录：记录饮食指导、心理支持、药物治疗等护理措施的执行情况
  -治疗效果记录：记录呕吐症状的改善程度，以及并发症的发生和恢复情况</a:t>
            </a:r>
            <a:endParaRPr/>
          </a:p>
        </p:txBody>
      </p: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妊娠剧吐的病情观察与记录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妊娠剧吐的护理干预措施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妊娠剧吐的药物治疗主要包括止吐药物、抗抑郁药物、激素药物等</a:t>
                </a:r>
                <a:endParaRPr/>
              </a:p>
            </p:txBody>
          </p:sp>
          <p:sp>
            <p:nvSpPr>
              <p:cNvPr id="1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止吐药物：如甲氧氯普胺、多西拉敏等，可以缓解恶心和呕吐症状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抗抑郁药物：如帕罗西汀、舍曲林等，可以改善孕妇的心理状态，减轻恶心和呕吐症状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激素药物：如孕酮、皮质醇等，可以调节激素水平，减轻恶心和呕吐症状</a:t>
                </a:r>
                <a:endParaRPr/>
              </a:p>
            </p:txBody>
          </p:sp>
        </p:grpSp>
        <p:grpSp>
          <p:nvGrpSpPr>
            <p:cNvPr id="1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护理配合包括药物的剂量、给药途径、副作用观察等</a:t>
                </a:r>
                <a:endParaRPr/>
              </a:p>
            </p:txBody>
          </p:sp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药物的剂量和给药途径需要根据医生的建议和孕妇的病情进行调整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需要密切观察药物的副作用，如头痛、恶心、腹泻等，及时报告医生进行处理</a:t>
                </a:r>
                <a:endParaRPr/>
              </a:p>
            </p:txBody>
          </p:sp>
          <p:sp>
            <p:nvSpPr>
              <p:cNvPr id="2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妊娠剧吐的药物治疗与护理配合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https://d.book118.com/268012026006006036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妊娠剧吐护理常规PPT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2024-09-15T02:46:53.444</cp:lastPrinted>
  <dcterms:created xsi:type="dcterms:W3CDTF">2024-09-14T18:46:53Z</dcterms:created>
  <dcterms:modified xsi:type="dcterms:W3CDTF">2024-09-14T18:46:55Z</dcterms:modified>
</cp:coreProperties>
</file>