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C45A6-FF7E-4C9B-9312-8F3D5416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4D40C-060C-486F-967E-4CC5FC29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1D649-4320-40A2-A7BE-BD8E29456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914E3-E0AC-4120-8B1D-2CD077D42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0A6EE-7982-473E-B7FA-6654C0B39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2674B5-F6D7-4CCD-8CB3-CA0A915D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55176-F07D-4284-9C10-B1D44E41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A4652-AA9F-494C-90F8-2353E61C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7864E-9523-4BE7-9A5D-E1E10D9F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3F7D6-7225-429D-ACB0-83D78BE5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3B8B0-90F6-4F75-B484-A9FE6182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0301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《战略规划管理》ppt课件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战略规划管理工具与技术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战略规划管理是一种过程，旨在制定、实施和控制组织的战略计划，以实现其长期目标。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战略规划管理强调对外部环境变化的敏感性和适应性，注重组织整体利益和长期发展，通过制定和实施战略计划来协调和整合组织资源。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战略规划管理能够明确组织的发展方向和目标，为组织提供明确的行动指南。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战略规划管理能够根据组织目标和市场需求，优化资源配置，提高资源利用效率。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通过战略规划管理，组织能够更好地适应外部环境变化，提升自身竞争力。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促进组织变革与发展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战略规划管理能够推动组织变革和发展，帮助组织不断创新和进步。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战略规划管理起源于20世纪60年代，最初主要应用于企业。随着时间的推移，战略规划管理逐渐扩展到其他组织和领域。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随着全球化、信息技术和知识经济的发展，战略规划管理正朝着更加敏捷、创新和合作的方向发展。同时，战略规划管理也越来越注重可持续发展和社会责任。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定义组织存在的意义和目的，明确组织的核心业务和主要服务对象。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描述组织未来的发展方向和期望达到的状态，是组织的长期目标。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使命与愿景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组织内部共同遵循的基本信念和行为准则，是组织文化的核心。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为组织成员提供行为准则，影响组织决策和行动，是组织成功的基石。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组织在一定时期内要实现的具体目标，包括财务、市场、技术等方面。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战略目标的制定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根据市场环境、组织资源和能力等因素制定，应具有可衡量性、可达成性和挑战性。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战略举措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为实现战略目标而采取的措施和行动计划，包括产品创新、市场拓展、组织变革等方面。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战略举措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需要明确责任人、时间安排和资源需求，确保实施过程中的协调和控制。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战略举措的实施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根据战略目标和战略举措的需求，合理分配组织内外部的资源，包括人力、财力、物力等方面。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以战略目标为导向，优先满足重点领域和关键环节的需求，实现资源的优化配置和高效利用。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资源配置的原则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识别组织所面临的机遇和威胁，包括政治、经济、社会、技术等方面的变化。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评估组织的优势和劣势，包括资源、能力、组织结构、企业文化等方面的评估。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明确组织的使命和愿景，为组织的发展指明方向。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使命与愿景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基于外部和内部环境的分析结果，进行SWOT分析，为组织战略的制定提供依据。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确定组织战略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基于组织战略，制定产品与服务的发展战略，包括产品开发、市场定位、品牌建设等。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确定目标市场，制定市场进入、市场拓展、市场维护等策略。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制定业务战略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https://d.book118.com/268012030140006034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2024-09-13T13:21:56.802</cp:lastPrinted>
  <dcterms:created xsi:type="dcterms:W3CDTF">2024-09-13T05:21:56Z</dcterms:created>
  <dcterms:modified xsi:type="dcterms:W3CDTF">2024-09-13T05:21:58Z</dcterms:modified>
</cp:coreProperties>
</file>