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13E0577-4E60-461E-BCDD-B4FCD033C3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A6134E-88BB-451F-A22E-866AF05FF6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87A66B-3508-4D51-AA94-0659BF7D13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709EA0C-33E0-45DF-90DC-641CDAB5E3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F25D4A5-C44A-4034-8C7F-5344699AB5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1925E24-3FBE-4CDF-93E6-F69AE022B1F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C989E8-9D11-4C32-9D2F-CB222FD1C17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A00172-4C2F-4E92-93E2-6A6CCC7287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4055A5-D6A2-4B2C-896C-58F155DACD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37774E-EFBF-4509-BF83-3A42D5060C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ECB09C-10F9-4582-B4F5-21A74275D3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801204611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游戏全球化发行中的文化差异与本土化策略</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文化差异对游戏全球化发行的影响
 本土化策略的重要性及必要性
 本土化策略在游戏全球化发行中的作用
 本土化策略的重点及关键
 本土化策略执行中可能遇到的挑战
 本土化策略执行的效果评估
 本土化策略在游戏全球化发行中的成功案例
 本土化策略在游戏全球化发行中的未来趋势</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文化差异对游戏全球化发行的影响</a:t>
            </a:r>
          </a:p>
        </p:txBody>
      </p:sp>
      <p:sp>
        <p:nvSpPr>
          <p:cNvPr id="3" name="Subtitle 2"/>
          <p:cNvSpPr>
            <a:spLocks noGrp="1"/>
          </p:cNvSpPr>
          <p:nvPr>
            <p:ph type="subTitle" idx="1"/>
          </p:nvPr>
        </p:nvSpPr>
        <p:spPr/>
        <p:txBody>
          <a:bodyPr/>
          <a:lstStyle/>
          <a:p>
            <a:r>
              <a:t>游戏全球化发行中的文化差异与本土化策略</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文化差异对游戏全球化发行的影响</a:t>
            </a:r>
          </a:p>
        </p:txBody>
      </p:sp>
      <p:sp>
        <p:nvSpPr>
          <p:cNvPr id="3" name="Text Placeholder 2"/>
          <p:cNvSpPr>
            <a:spLocks noGrp="1"/>
          </p:cNvSpPr>
          <p:nvPr>
            <p:ph type="body" idx="1"/>
          </p:nvPr>
        </p:nvSpPr>
        <p:spPr/>
        <p:txBody>
          <a:bodyPr/>
          <a:lstStyle/>
          <a:p>
            <a:r>
              <a:t>语言差异：</a:t>
            </a:r>
          </a:p>
        </p:txBody>
      </p:sp>
      <p:sp>
        <p:nvSpPr>
          <p:cNvPr id="4" name="Content Placeholder 3"/>
          <p:cNvSpPr>
            <a:spLocks noGrp="1"/>
          </p:cNvSpPr>
          <p:nvPr>
            <p:ph sz="half" idx="2"/>
          </p:nvPr>
        </p:nvSpPr>
        <p:spPr/>
        <p:txBody>
          <a:bodyPr/>
          <a:lstStyle/>
          <a:p>
            <a:r>
              <a:t>1. 语言作为一种文化的载体，对游戏全球化发行有着深远的影响。不同语言之间存在着差异，这些差异体现在词汇、语法、句法等各个方面，从而导致游戏内容的理解和表达出现障碍。</a:t>
            </a:r>
          </a:p>
          <a:p>
            <a:r>
              <a:t>2. 语言差异也影响着游戏的美术设计和音效制作。不同语言对色彩、图形和音乐的理解不同，为了使游戏更贴合目标市场的文化背景，需要对美术设计和音效进行本土化调整。</a:t>
            </a:r>
          </a:p>
          <a:p>
            <a:r>
              <a:t>3. 游戏发行商需要选择合适的语言本地化策略，以确保游戏内容能够被全球玩家理解。常见的语言本地化策略包括翻译、配音和字幕。</a:t>
            </a:r>
          </a:p>
        </p:txBody>
      </p:sp>
      <p:sp>
        <p:nvSpPr>
          <p:cNvPr id="5" name="Text Placeholder 4"/>
          <p:cNvSpPr>
            <a:spLocks noGrp="1"/>
          </p:cNvSpPr>
          <p:nvPr>
            <p:ph type="body" idx="3"/>
          </p:nvPr>
        </p:nvSpPr>
        <p:spPr/>
        <p:txBody>
          <a:bodyPr/>
          <a:lstStyle/>
          <a:p>
            <a:r>
              <a:t>文化背景：</a:t>
            </a:r>
          </a:p>
        </p:txBody>
      </p:sp>
      <p:sp>
        <p:nvSpPr>
          <p:cNvPr id="6" name="Content Placeholder 5"/>
          <p:cNvSpPr>
            <a:spLocks noGrp="1"/>
          </p:cNvSpPr>
          <p:nvPr>
            <p:ph sz="half" idx="4"/>
          </p:nvPr>
        </p:nvSpPr>
        <p:spPr/>
        <p:txBody>
          <a:bodyPr/>
          <a:lstStyle/>
          <a:p>
            <a:r>
              <a:t>1. 文化背景是影响游戏全球化发行的另一个重要因素。不同的文化背景有着不同的价值观、信仰和习俗，这些文化差异可能会影响玩家对游戏内容的理解和接受程度。</a:t>
            </a:r>
          </a:p>
          <a:p>
            <a:r>
              <a:t>2. 游戏发行商需要了解目标市场的文化背景，并对游戏内容进行本土化调整，以避免文化冲突和抵触。本土化调整包括修改游戏中的角色、场景、剧情和玩法，以使其更符合目标市场的文化背景。</a:t>
            </a:r>
          </a:p>
          <a:p>
            <a:r>
              <a:t>3. 游戏发行商还可以通过与当地文化专家合作，对游戏内容进行把关，确保游戏内容不会冒犯到目标市场的文化习俗。</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文化差异对游戏全球化发行的影响</a:t>
            </a:r>
          </a:p>
        </p:txBody>
      </p:sp>
      <p:sp>
        <p:nvSpPr>
          <p:cNvPr id="3" name="Content Placeholder 2"/>
          <p:cNvSpPr>
            <a:spLocks noGrp="1"/>
          </p:cNvSpPr>
          <p:nvPr>
            <p:ph sz="half" idx="2"/>
          </p:nvPr>
        </p:nvSpPr>
        <p:spPr/>
        <p:txBody>
          <a:bodyPr/>
          <a:lstStyle/>
          <a:p>
            <a:r>
              <a:t>1. 社会政治因素也会影响游戏全球化发行。不同的国家和地区有着不同的社会政治制度、法律法规和政策，这些因素可能会对游戏的内容和发行产生限制。</a:t>
            </a:r>
          </a:p>
          <a:p>
            <a:r>
              <a:t>2. 游戏发行商需要了解目标市场的社会政治环境，并对游戏内容进行合规性审查，以确保游戏内容符合当地的法律法规和政策。</a:t>
            </a:r>
          </a:p>
          <a:p>
            <a:r>
              <a:t>3. 游戏发行商还需要了解目标市场的政治敏感性，避免游戏内容触及到敏感的政治话题，以免引起争议。</a:t>
            </a:r>
          </a:p>
        </p:txBody>
      </p:sp>
      <p:sp>
        <p:nvSpPr>
          <p:cNvPr id="4" name="Text Placeholder 3"/>
          <p:cNvSpPr>
            <a:spLocks noGrp="1"/>
          </p:cNvSpPr>
          <p:nvPr>
            <p:ph type="body" idx="3"/>
          </p:nvPr>
        </p:nvSpPr>
        <p:spPr/>
        <p:txBody>
          <a:bodyPr/>
          <a:lstStyle/>
          <a:p>
            <a:r>
              <a:t>宗教信仰：</a:t>
            </a:r>
          </a:p>
        </p:txBody>
      </p:sp>
      <p:sp>
        <p:nvSpPr>
          <p:cNvPr id="5" name="Content Placeholder 4"/>
          <p:cNvSpPr>
            <a:spLocks noGrp="1"/>
          </p:cNvSpPr>
          <p:nvPr>
            <p:ph sz="half" idx="4"/>
          </p:nvPr>
        </p:nvSpPr>
        <p:spPr/>
        <p:txBody>
          <a:bodyPr/>
          <a:lstStyle/>
          <a:p>
            <a:r>
              <a:t>1. 宗教信仰也是影响游戏全球化发行的重要因素。不同的宗教信仰有着不同的教义和戒律，这些教义和戒律可能会影响玩家对游戏内容的理解和接受程度。</a:t>
            </a:r>
          </a:p>
          <a:p>
            <a:r>
              <a:t>2. 游戏发行商需要了解目标市场的宗教信仰，并对游戏内容进行本土化调整，以避免宗教冲突和抵触。本土化调整包括修改游戏中的角色、场景、剧情和玩法，以使其更符合目标市场的宗教信仰。</a:t>
            </a:r>
          </a:p>
          <a:p>
            <a:r>
              <a:t>3. 游戏发行商还可以通过与当地宗教领袖合作，对游戏内容进行把关，确保游戏内容不会冒犯到目标市场的宗教信仰。</a:t>
            </a:r>
          </a:p>
        </p:txBody>
      </p:sp>
      <p:sp>
        <p:nvSpPr>
          <p:cNvPr id="6" name="Text Placeholder 5"/>
          <p:cNvSpPr>
            <a:spLocks noGrp="1"/>
          </p:cNvSpPr>
          <p:nvPr>
            <p:ph type="body" idx="1"/>
          </p:nvPr>
        </p:nvSpPr>
        <p:spPr/>
        <p:txBody>
          <a:bodyPr/>
          <a:lstStyle/>
          <a:p>
            <a:r>
              <a:t>社会政治因素：</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文化差异对游戏全球化发行的影响</a:t>
            </a:r>
          </a:p>
        </p:txBody>
      </p:sp>
      <p:sp>
        <p:nvSpPr>
          <p:cNvPr id="3" name="Text Placeholder 2"/>
          <p:cNvSpPr>
            <a:spLocks noGrp="1"/>
          </p:cNvSpPr>
          <p:nvPr>
            <p:ph type="body" idx="1"/>
          </p:nvPr>
        </p:nvSpPr>
        <p:spPr/>
        <p:txBody>
          <a:bodyPr/>
          <a:lstStyle/>
          <a:p>
            <a:r>
              <a:t>政策法规：</a:t>
            </a:r>
          </a:p>
        </p:txBody>
      </p:sp>
      <p:sp>
        <p:nvSpPr>
          <p:cNvPr id="4" name="Content Placeholder 3"/>
          <p:cNvSpPr>
            <a:spLocks noGrp="1"/>
          </p:cNvSpPr>
          <p:nvPr>
            <p:ph sz="half" idx="2"/>
          </p:nvPr>
        </p:nvSpPr>
        <p:spPr/>
        <p:txBody>
          <a:bodyPr/>
          <a:lstStyle/>
          <a:p>
            <a:r>
              <a:t>1. 各国政策法规的差异也会对游戏全球化发行产生影响。不同国家和地区对游戏内容的审查制度不同，这可能会导致游戏无法在某些国家和地区发行。</a:t>
            </a:r>
          </a:p>
          <a:p>
            <a:r>
              <a:t>2. 游戏发行商需要了解目标市场的政策法规，并对游戏内容进行合规性审查，以确保游戏内容符合当地的政策法规。</a:t>
            </a:r>
          </a:p>
          <a:p>
            <a:r>
              <a:t>3. 游戏发行商还需要了解目标市场的政策法规变化，并及时做出调整，以确保游戏内容始终符合当地的政策法规。</a:t>
            </a:r>
          </a:p>
        </p:txBody>
      </p:sp>
      <p:sp>
        <p:nvSpPr>
          <p:cNvPr id="5" name="Text Placeholder 4"/>
          <p:cNvSpPr>
            <a:spLocks noGrp="1"/>
          </p:cNvSpPr>
          <p:nvPr>
            <p:ph type="body" idx="3"/>
          </p:nvPr>
        </p:nvSpPr>
        <p:spPr/>
        <p:txBody>
          <a:bodyPr/>
          <a:lstStyle/>
          <a:p>
            <a:r>
              <a:t>消费习惯：</a:t>
            </a:r>
          </a:p>
        </p:txBody>
      </p:sp>
      <p:sp>
        <p:nvSpPr>
          <p:cNvPr id="6" name="Content Placeholder 5"/>
          <p:cNvSpPr>
            <a:spLocks noGrp="1"/>
          </p:cNvSpPr>
          <p:nvPr>
            <p:ph sz="half" idx="4"/>
          </p:nvPr>
        </p:nvSpPr>
        <p:spPr/>
        <p:txBody>
          <a:bodyPr/>
          <a:lstStyle/>
          <a:p>
            <a:r>
              <a:t>1. 不同的国家和地区有着不同的消费习惯，这也会影响游戏全球化发行。例如，在一些国家和地区，玩家更倾向于购买实体游戏，而在另一些国家和地区，玩家更倾向于购买数字游戏。</a:t>
            </a:r>
          </a:p>
          <a:p>
            <a:r>
              <a:t>2. 游戏发行商需要了解目标市场的消费习惯，并调整游戏的发行策略。例如，在实体游戏市场较大的国家和地区，游戏发行商需要重点发行实体游戏，而在数字游戏市场较大的国家和地区，游戏发行商需要重点发行数字游戏。</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本土化策略的重要性及必要性</a:t>
            </a:r>
          </a:p>
        </p:txBody>
      </p:sp>
      <p:sp>
        <p:nvSpPr>
          <p:cNvPr id="3" name="Subtitle 2"/>
          <p:cNvSpPr>
            <a:spLocks noGrp="1"/>
          </p:cNvSpPr>
          <p:nvPr>
            <p:ph type="subTitle" idx="1"/>
          </p:nvPr>
        </p:nvSpPr>
        <p:spPr/>
        <p:txBody>
          <a:bodyPr/>
          <a:lstStyle/>
          <a:p>
            <a:r>
              <a:t>游戏全球化发行中的文化差异与本土化策略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本土化策略的重要性及必要性</a:t>
            </a:r>
          </a:p>
        </p:txBody>
      </p:sp>
      <p:sp>
        <p:nvSpPr>
          <p:cNvPr id="3" name="Text Placeholder 2"/>
          <p:cNvSpPr>
            <a:spLocks noGrp="1"/>
          </p:cNvSpPr>
          <p:nvPr>
            <p:ph type="body" idx="1"/>
          </p:nvPr>
        </p:nvSpPr>
        <p:spPr/>
        <p:txBody>
          <a:bodyPr/>
          <a:lstStyle/>
          <a:p>
            <a:r>
              <a:t>本土化策略的重要性及必要性：</a:t>
            </a:r>
          </a:p>
        </p:txBody>
      </p:sp>
      <p:sp>
        <p:nvSpPr>
          <p:cNvPr id="4" name="Content Placeholder 3"/>
          <p:cNvSpPr>
            <a:spLocks noGrp="1"/>
          </p:cNvSpPr>
          <p:nvPr>
            <p:ph sz="half" idx="2"/>
          </p:nvPr>
        </p:nvSpPr>
        <p:spPr/>
        <p:txBody>
          <a:bodyPr/>
          <a:lstStyle/>
          <a:p>
            <a:r>
              <a:t>1. 游戏市场的全球化发展：随着互联网和数字技术的普及，游戏市场已经成为一个全球化的市场，不同国家和地区的游戏玩家都可以通过网络连接到一起。在这样的环境下，游戏发行商需要考虑不同的文化差异和本土化策略来满足不同地区玩家的需求。</a:t>
            </a:r>
          </a:p>
          <a:p>
            <a:r>
              <a:t>2. 满足不同文化群体的需求：不同的文化群体有不同的文化背景、价值观和习俗，这些差异会影响玩家对游戏的喜好和行为。如果游戏发行商能够针对不同文化群体进行本土化，就可以更好地满足玩家的需求，提高游戏的销量和收入。</a:t>
            </a:r>
          </a:p>
          <a:p>
            <a:r>
              <a:t>3. 规避文化禁忌与风险：在全球化发行过程中，游戏发行商需要注意规避不同的文化禁忌和风险。如果不注意这些问题，就可能导致游戏被下架、被禁播，甚至引发法律纠纷。因此，在游戏发行前，需要对不同地区的文化禁忌和风险进行全面了解，并采取相应的本地化措施。</a:t>
            </a:r>
          </a:p>
          <a:p>
            <a:r>
              <a:t>4. 提升游戏质量、提升竞争力：本土化策略可以帮助游戏发行商了解当地玩家的喜好和需求，从而做出更有针对性的改进和调整，从而提升游戏质量。同时，本土化策略还可以帮助游戏发行商在当地市场树立品牌形象，塑造出更积极和正面的公众形象。</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本土化策略的重要性及必要性</a:t>
            </a:r>
          </a:p>
        </p:txBody>
      </p:sp>
      <p:sp>
        <p:nvSpPr>
          <p:cNvPr id="3" name="Text Placeholder 2"/>
          <p:cNvSpPr>
            <a:spLocks noGrp="1"/>
          </p:cNvSpPr>
          <p:nvPr>
            <p:ph type="body" idx="1"/>
          </p:nvPr>
        </p:nvSpPr>
        <p:spPr/>
        <p:txBody>
          <a:bodyPr/>
          <a:lstStyle/>
          <a:p>
            <a:r>
              <a:t>游戏本地化策略的挑战：</a:t>
            </a:r>
          </a:p>
        </p:txBody>
      </p:sp>
      <p:sp>
        <p:nvSpPr>
          <p:cNvPr id="4" name="Content Placeholder 3"/>
          <p:cNvSpPr>
            <a:spLocks noGrp="1"/>
          </p:cNvSpPr>
          <p:nvPr>
            <p:ph sz="half" idx="2"/>
          </p:nvPr>
        </p:nvSpPr>
        <p:spPr/>
        <p:txBody>
          <a:bodyPr/>
          <a:lstStyle/>
          <a:p>
            <a:r>
              <a:t>1. 语言翻译的难度：语言翻译是游戏本地化中的一项重要挑战。游戏中的文本量往往非常庞大，而且涉及到大量的专业术语和俚语，因此翻译难度非常大。如果翻译不准确到位，就会影响玩家对游戏的理解和体验。</a:t>
            </a:r>
          </a:p>
          <a:p>
            <a:r>
              <a:t>2. 文化差异的障碍：不同的文化群体在价值观、习俗和行为方式上都存在着差异，这些差异会影响玩家对游戏的理解和行为。因此，在进行游戏本地化时，需要充分考虑这些文化差异，并做出相应的调整。</a:t>
            </a:r>
          </a:p>
          <a:p>
            <a:r>
              <a:t>3. 技术开发的复杂性：游戏本地化还涉及到大量技术开发工作。例如，游戏中的文本需要进行重新编码，游戏的图像和声音也要进行重新加工。这些技术开发工作非常复杂，需要耗费大量的人力和时间。</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本土化策略在游戏全球化发行中的作用</a:t>
            </a:r>
          </a:p>
        </p:txBody>
      </p:sp>
      <p:sp>
        <p:nvSpPr>
          <p:cNvPr id="3" name="Subtitle 2"/>
          <p:cNvSpPr>
            <a:spLocks noGrp="1"/>
          </p:cNvSpPr>
          <p:nvPr>
            <p:ph type="subTitle" idx="1"/>
          </p:nvPr>
        </p:nvSpPr>
        <p:spPr/>
        <p:txBody>
          <a:bodyPr/>
          <a:lstStyle/>
          <a:p>
            <a:r>
              <a:t>游戏全球化发行中的文化差异与本土化策略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本土化策略在游戏全球化发行中的作用</a:t>
            </a:r>
          </a:p>
        </p:txBody>
      </p:sp>
      <p:sp>
        <p:nvSpPr>
          <p:cNvPr id="3" name="Content Placeholder 2"/>
          <p:cNvSpPr>
            <a:spLocks noGrp="1"/>
          </p:cNvSpPr>
          <p:nvPr>
            <p:ph sz="half" idx="2"/>
          </p:nvPr>
        </p:nvSpPr>
        <p:spPr/>
        <p:txBody>
          <a:bodyPr/>
          <a:lstStyle/>
          <a:p>
            <a:r>
              <a:t>1. 调整游戏内容，使之符合当地文化和价值观，包括语言、画面、音乐和游戏机制等。</a:t>
            </a:r>
          </a:p>
          <a:p>
            <a:r>
              <a:t>2. 尊重当地文化习俗，避免使用可能引起冒犯或不适的内容。</a:t>
            </a:r>
          </a:p>
          <a:p>
            <a:r>
              <a:t>3. 了解当地市场需求，针对不同地区的玩家偏好进行调整。</a:t>
            </a:r>
          </a:p>
        </p:txBody>
      </p:sp>
      <p:sp>
        <p:nvSpPr>
          <p:cNvPr id="4" name="Text Placeholder 3"/>
          <p:cNvSpPr>
            <a:spLocks noGrp="1"/>
          </p:cNvSpPr>
          <p:nvPr>
            <p:ph type="body" idx="3"/>
          </p:nvPr>
        </p:nvSpPr>
        <p:spPr/>
        <p:txBody>
          <a:bodyPr/>
          <a:lstStyle/>
          <a:p>
            <a:r>
              <a:t>促进游戏推广和营销：</a:t>
            </a:r>
          </a:p>
        </p:txBody>
      </p:sp>
      <p:sp>
        <p:nvSpPr>
          <p:cNvPr id="5" name="Content Placeholder 4"/>
          <p:cNvSpPr>
            <a:spLocks noGrp="1"/>
          </p:cNvSpPr>
          <p:nvPr>
            <p:ph sz="half" idx="4"/>
          </p:nvPr>
        </p:nvSpPr>
        <p:spPr/>
        <p:txBody>
          <a:bodyPr/>
          <a:lstStyle/>
          <a:p>
            <a:r>
              <a:t>1. 通过本地化营销策略，吸引当地玩家的关注和兴趣。</a:t>
            </a:r>
          </a:p>
          <a:p>
            <a:r>
              <a:t>2. 利用当地媒体和营销渠道，让游戏在当地市场得到广泛宣传。</a:t>
            </a:r>
          </a:p>
          <a:p>
            <a:r>
              <a:t>3. 与当地游戏社区合作，建立口碑和影响力。</a:t>
            </a:r>
          </a:p>
        </p:txBody>
      </p:sp>
      <p:sp>
        <p:nvSpPr>
          <p:cNvPr id="6" name="Text Placeholder 5"/>
          <p:cNvSpPr>
            <a:spLocks noGrp="1"/>
          </p:cNvSpPr>
          <p:nvPr>
            <p:ph type="body" idx="1"/>
          </p:nvPr>
        </p:nvSpPr>
        <p:spPr/>
        <p:txBody>
          <a:bodyPr/>
          <a:lstStyle/>
          <a:p>
            <a:r>
              <a:t>本土化策略在游戏全球化发行中的作用：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本土化策略在游戏全球化发行中的作用</a:t>
            </a:r>
          </a:p>
        </p:txBody>
      </p:sp>
      <p:sp>
        <p:nvSpPr>
          <p:cNvPr id="3" name="Text Placeholder 2"/>
          <p:cNvSpPr>
            <a:spLocks noGrp="1"/>
          </p:cNvSpPr>
          <p:nvPr>
            <p:ph type="body" idx="1"/>
          </p:nvPr>
        </p:nvSpPr>
        <p:spPr/>
        <p:txBody>
          <a:bodyPr/>
          <a:lstStyle/>
          <a:p>
            <a:r>
              <a:t>优化游戏体验，提高玩家满意度：</a:t>
            </a:r>
          </a:p>
        </p:txBody>
      </p:sp>
      <p:sp>
        <p:nvSpPr>
          <p:cNvPr id="4" name="Content Placeholder 3"/>
          <p:cNvSpPr>
            <a:spLocks noGrp="1"/>
          </p:cNvSpPr>
          <p:nvPr>
            <p:ph sz="half" idx="2"/>
          </p:nvPr>
        </p:nvSpPr>
        <p:spPr/>
        <p:txBody>
          <a:bodyPr/>
          <a:lstStyle/>
          <a:p>
            <a:r>
              <a:t>1. 本土化可以确保玩家能够理解游戏内容和玩法，从而提高游戏体验。</a:t>
            </a:r>
          </a:p>
          <a:p>
            <a:r>
              <a:t>2. 本土化可以减少语言障碍和文化差异带来的负面影响，让玩家更加沉浸在游戏中。</a:t>
            </a:r>
          </a:p>
          <a:p>
            <a:r>
              <a:t>3. 本土化可以使玩家更容易接受并享受游戏，提高玩家满意度和忠诚度。</a:t>
            </a:r>
          </a:p>
        </p:txBody>
      </p:sp>
      <p:sp>
        <p:nvSpPr>
          <p:cNvPr id="5" name="Text Placeholder 4"/>
          <p:cNvSpPr>
            <a:spLocks noGrp="1"/>
          </p:cNvSpPr>
          <p:nvPr>
            <p:ph type="body" idx="3"/>
          </p:nvPr>
        </p:nvSpPr>
        <p:spPr/>
        <p:txBody>
          <a:bodyPr/>
          <a:lstStyle/>
          <a:p>
            <a:r>
              <a:t>增加游戏收入，扩大市场份额：</a:t>
            </a:r>
          </a:p>
        </p:txBody>
      </p:sp>
      <p:sp>
        <p:nvSpPr>
          <p:cNvPr id="6" name="Content Placeholder 5"/>
          <p:cNvSpPr>
            <a:spLocks noGrp="1"/>
          </p:cNvSpPr>
          <p:nvPr>
            <p:ph sz="half" idx="4"/>
          </p:nvPr>
        </p:nvSpPr>
        <p:spPr/>
        <p:txBody>
          <a:bodyPr/>
          <a:lstStyle/>
          <a:p>
            <a:r>
              <a:t>1. 本土化可以拓宽游戏的市场范围，吸引更多玩家，从而增加游戏收入。</a:t>
            </a:r>
          </a:p>
          <a:p>
            <a:r>
              <a:t>2. 本土化可以提高玩家的满意度和忠诚度，从而延长游戏的生命周期和增加收入。</a:t>
            </a:r>
          </a:p>
          <a:p>
            <a:r>
              <a:t>3. 本土化可以帮助游戏在当地市场获得更高的市场份额，提升游戏的影响力和竞争力。</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本土化策略在游戏全球化发行中的作用</a:t>
            </a:r>
          </a:p>
        </p:txBody>
      </p:sp>
      <p:sp>
        <p:nvSpPr>
          <p:cNvPr id="3" name="Text Placeholder 2"/>
          <p:cNvSpPr>
            <a:spLocks noGrp="1"/>
          </p:cNvSpPr>
          <p:nvPr>
            <p:ph type="body" idx="1"/>
          </p:nvPr>
        </p:nvSpPr>
        <p:spPr/>
        <p:txBody>
          <a:bodyPr/>
          <a:lstStyle/>
          <a:p>
            <a:r>
              <a:t>树立品牌形象，提升企业声誉：</a:t>
            </a:r>
          </a:p>
        </p:txBody>
      </p:sp>
      <p:sp>
        <p:nvSpPr>
          <p:cNvPr id="4" name="Content Placeholder 3"/>
          <p:cNvSpPr>
            <a:spLocks noGrp="1"/>
          </p:cNvSpPr>
          <p:nvPr>
            <p:ph sz="half" idx="2"/>
          </p:nvPr>
        </p:nvSpPr>
        <p:spPr/>
        <p:txBody>
          <a:bodyPr/>
          <a:lstStyle/>
          <a:p>
            <a:r>
              <a:t>1. 本土化可以帮助游戏企业在当地市场建立积极的品牌形象，提升企业声誉。</a:t>
            </a:r>
          </a:p>
          <a:p>
            <a:r>
              <a:t>2. 本土化可以表明企业对当地市场的重视，增强玩家对企业的信任和好感。</a:t>
            </a:r>
          </a:p>
          <a:p>
            <a:r>
              <a:t>3. 本土化可以帮助游戏企业在当地市场获得更多的合作机会，扩大企业的业务发展。</a:t>
            </a:r>
          </a:p>
        </p:txBody>
      </p:sp>
      <p:sp>
        <p:nvSpPr>
          <p:cNvPr id="5" name="Text Placeholder 4"/>
          <p:cNvSpPr>
            <a:spLocks noGrp="1"/>
          </p:cNvSpPr>
          <p:nvPr>
            <p:ph type="body" idx="3"/>
          </p:nvPr>
        </p:nvSpPr>
        <p:spPr/>
        <p:txBody>
          <a:bodyPr/>
          <a:lstStyle/>
          <a:p>
            <a:r>
              <a:t>应对竞争，提升市场竞争力：</a:t>
            </a:r>
          </a:p>
        </p:txBody>
      </p:sp>
      <p:sp>
        <p:nvSpPr>
          <p:cNvPr id="6" name="Content Placeholder 5"/>
          <p:cNvSpPr>
            <a:spLocks noGrp="1"/>
          </p:cNvSpPr>
          <p:nvPr>
            <p:ph sz="half" idx="4"/>
          </p:nvPr>
        </p:nvSpPr>
        <p:spPr/>
        <p:txBody>
          <a:bodyPr/>
          <a:lstStyle/>
          <a:p>
            <a:r>
              <a:t>1. 本土化可以帮助游戏企业应对来自当地竞争对手的挑战，提升游戏在当地的竞争力。</a:t>
            </a:r>
          </a:p>
          <a:p>
            <a:r>
              <a:t>2. 本土化可以提高游戏的质量和口碑，从而吸引更多玩家，扩大游戏的市场份额。</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本土化策略的重点及关键</a:t>
            </a:r>
          </a:p>
        </p:txBody>
      </p:sp>
      <p:sp>
        <p:nvSpPr>
          <p:cNvPr id="3" name="Subtitle 2"/>
          <p:cNvSpPr>
            <a:spLocks noGrp="1"/>
          </p:cNvSpPr>
          <p:nvPr>
            <p:ph type="subTitle" idx="1"/>
          </p:nvPr>
        </p:nvSpPr>
        <p:spPr/>
        <p:txBody>
          <a:bodyPr/>
          <a:lstStyle/>
          <a:p>
            <a:r>
              <a:t>游戏全球化发行中的文化差异与本土化策略</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本土化策略的重点及关键</a:t>
            </a:r>
          </a:p>
        </p:txBody>
      </p:sp>
      <p:sp>
        <p:nvSpPr>
          <p:cNvPr id="3" name="Text Placeholder 2"/>
          <p:cNvSpPr>
            <a:spLocks noGrp="1"/>
          </p:cNvSpPr>
          <p:nvPr>
            <p:ph type="body" idx="1"/>
          </p:nvPr>
        </p:nvSpPr>
        <p:spPr/>
        <p:txBody>
          <a:bodyPr/>
          <a:lstStyle/>
          <a:p>
            <a:r>
              <a:t>理解当地文化和习俗</a:t>
            </a:r>
          </a:p>
        </p:txBody>
      </p:sp>
      <p:sp>
        <p:nvSpPr>
          <p:cNvPr id="4" name="Content Placeholder 3"/>
          <p:cNvSpPr>
            <a:spLocks noGrp="1"/>
          </p:cNvSpPr>
          <p:nvPr>
            <p:ph sz="half" idx="2"/>
          </p:nvPr>
        </p:nvSpPr>
        <p:spPr/>
        <p:txBody>
          <a:bodyPr/>
          <a:lstStyle/>
          <a:p>
            <a:r>
              <a:t>1. 研究当地文化和习俗：了解当地文化和习俗有助于游戏发行商避免文化冒犯，并确保游戏内容与当地文化相符。</a:t>
            </a:r>
          </a:p>
          <a:p>
            <a:r>
              <a:t>2. 尊重当地文化和习俗：尊重当地文化和习俗是游戏发行商在当地市场取得成功的关键。</a:t>
            </a:r>
          </a:p>
          <a:p>
            <a:r>
              <a:t>3. 融入当地文化和习俗：融入当地文化和习俗可以帮助游戏发行商与当地玩家建立联系，并增加游戏的吸引力。</a:t>
            </a:r>
          </a:p>
        </p:txBody>
      </p:sp>
      <p:sp>
        <p:nvSpPr>
          <p:cNvPr id="5" name="Text Placeholder 4"/>
          <p:cNvSpPr>
            <a:spLocks noGrp="1"/>
          </p:cNvSpPr>
          <p:nvPr>
            <p:ph type="body" idx="3"/>
          </p:nvPr>
        </p:nvSpPr>
        <p:spPr/>
        <p:txBody>
          <a:bodyPr/>
          <a:lstStyle/>
          <a:p>
            <a:r>
              <a:t>本地化游戏内容</a:t>
            </a:r>
          </a:p>
        </p:txBody>
      </p:sp>
      <p:sp>
        <p:nvSpPr>
          <p:cNvPr id="6" name="Content Placeholder 5"/>
          <p:cNvSpPr>
            <a:spLocks noGrp="1"/>
          </p:cNvSpPr>
          <p:nvPr>
            <p:ph sz="half" idx="4"/>
          </p:nvPr>
        </p:nvSpPr>
        <p:spPr/>
        <p:txBody>
          <a:bodyPr/>
          <a:lstStyle/>
          <a:p>
            <a:r>
              <a:t>1. 翻译游戏内容：翻译游戏内容是本地化游戏的第一步，也是最重要的一步。</a:t>
            </a:r>
          </a:p>
          <a:p>
            <a:r>
              <a:t>2. 本地化游戏文本：本地化游戏文本包括游戏中的文本、对话和菜单等。</a:t>
            </a:r>
          </a:p>
          <a:p>
            <a:r>
              <a:t>3. 本地化游戏图像：本地化游戏图像包括游戏中的图像、角色和场景等。</a:t>
            </a:r>
          </a:p>
          <a:p>
            <a:r>
              <a:t>4. 本地化游戏音频：本地化游戏音频包括游戏中的音乐和音效等。</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本土化策略的重点及关键</a:t>
            </a:r>
          </a:p>
        </p:txBody>
      </p:sp>
      <p:sp>
        <p:nvSpPr>
          <p:cNvPr id="3" name="Text Placeholder 2"/>
          <p:cNvSpPr>
            <a:spLocks noGrp="1"/>
          </p:cNvSpPr>
          <p:nvPr>
            <p:ph type="body" idx="1"/>
          </p:nvPr>
        </p:nvSpPr>
        <p:spPr/>
        <p:txBody>
          <a:bodyPr/>
          <a:lstStyle/>
          <a:p>
            <a:r>
              <a:t>调整游戏玩法</a:t>
            </a:r>
          </a:p>
        </p:txBody>
      </p:sp>
      <p:sp>
        <p:nvSpPr>
          <p:cNvPr id="4" name="Content Placeholder 3"/>
          <p:cNvSpPr>
            <a:spLocks noGrp="1"/>
          </p:cNvSpPr>
          <p:nvPr>
            <p:ph sz="half" idx="2"/>
          </p:nvPr>
        </p:nvSpPr>
        <p:spPr/>
        <p:txBody>
          <a:bodyPr/>
          <a:lstStyle/>
          <a:p>
            <a:r>
              <a:t>1. 调整游戏难度：调整游戏难度以适应当地玩家的水平。</a:t>
            </a:r>
          </a:p>
          <a:p>
            <a:r>
              <a:t>2. 调整游戏机制：调整游戏机制以符合当地玩家的喜好。</a:t>
            </a:r>
          </a:p>
          <a:p>
            <a:r>
              <a:t>3. 调整游戏奖励：调整游戏奖励以激励当地玩家参与游戏。</a:t>
            </a:r>
          </a:p>
        </p:txBody>
      </p:sp>
      <p:sp>
        <p:nvSpPr>
          <p:cNvPr id="5" name="Text Placeholder 4"/>
          <p:cNvSpPr>
            <a:spLocks noGrp="1"/>
          </p:cNvSpPr>
          <p:nvPr>
            <p:ph type="body" idx="3"/>
          </p:nvPr>
        </p:nvSpPr>
        <p:spPr/>
        <p:txBody>
          <a:bodyPr/>
          <a:lstStyle/>
          <a:p>
            <a:r>
              <a:t>文化元素融入</a:t>
            </a:r>
          </a:p>
        </p:txBody>
      </p:sp>
      <p:sp>
        <p:nvSpPr>
          <p:cNvPr id="6" name="Content Placeholder 5"/>
          <p:cNvSpPr>
            <a:spLocks noGrp="1"/>
          </p:cNvSpPr>
          <p:nvPr>
            <p:ph sz="half" idx="4"/>
          </p:nvPr>
        </p:nvSpPr>
        <p:spPr/>
        <p:txBody>
          <a:bodyPr/>
          <a:lstStyle/>
          <a:p>
            <a:r>
              <a:t>1. 融入当地文化元素：融入当地文化元素可以增加游戏的吸引力，并吸引当地玩家。</a:t>
            </a:r>
          </a:p>
          <a:p>
            <a:r>
              <a:t>2. 使用当地文化元素作为游戏的背景或主题：使用当地文化元素作为游戏的背景或主题可以帮助游戏发行商与当地玩家建立联系。</a:t>
            </a:r>
          </a:p>
          <a:p>
            <a:r>
              <a:t>3. 在游戏中加入当地文化元素的彩蛋：在游戏中加入当地文化元素的彩蛋可以增加游戏的趣味性，并吸引当地玩家。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https://d.book118.com/268012046112006044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文化差异对游戏全球化发行的影响</vt:lpstr>
      <vt:lpstr>#. 文化差异对游戏全球化发行的影响</vt:lpstr>
      <vt:lpstr>#. 文化差异对游戏全球化发行的影响</vt:lpstr>
      <vt:lpstr>#. 文化差异对游戏全球化发行的影响</vt:lpstr>
      <vt:lpstr> 本土化策略的重要性及必要性</vt:lpstr>
      <vt:lpstr>#. 本土化策略的重要性及必要性</vt:lpstr>
      <vt:lpstr>#. 本土化策略的重要性及必要性</vt:lpstr>
      <vt:lpstr> 本土化策略在游戏全球化发行中的作用</vt:lpstr>
      <vt:lpstr>#. 本土化策略在游戏全球化发行中的作用</vt:lpstr>
      <vt:lpstr>#. 本土化策略在游戏全球化发行中的作用</vt:lpstr>
      <vt:lpstr>#. 本土化策略在游戏全球化发行中的作用</vt:lpstr>
      <vt:lpstr> 本土化策略的重点及关键</vt:lpstr>
      <vt:lpstr> 本土化策略的重点及关键</vt:lpstr>
      <vt:lpstr> 本土化策略的重点及关键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2024-09-24T23:26:06.072</cp:lastPrinted>
  <dcterms:created xsi:type="dcterms:W3CDTF">2024-09-24T15:26:06Z</dcterms:created>
  <dcterms:modified xsi:type="dcterms:W3CDTF">2024-09-24T15:26:08Z</dcterms:modified>
</cp:coreProperties>
</file>