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20C24-E337-4F81-B8EC-6543BA54A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513F3-3BA8-4832-80DC-79EE7D7C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0E12E-626E-4E93-B82A-94720DFCB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BA594-1D75-4DA1-8CCF-5385CC60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8FFFC-67F3-494B-8811-C7D3E997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D7BE9-87EA-4FAD-93D2-50709A077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66991-8A1D-4551-A69E-A7B88BB3B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D1604-B343-4F0A-98EE-006CB5067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4B6FE-86A3-4D58-9A64-3D0B3173A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372E2-A8EB-49F7-9311-A86FF9D6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0425B-0E01-4630-89E5-0BFADB421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0641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《骨代谢信号通路》PPT课件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骨代谢信号通路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骨代谢相关疾病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骨代谢是一个复杂的生理过程，涉及骨组织中矿物质和有机物的合成、分解和再循环。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骨代谢包括骨形成和骨吸收两个过程。骨形成是指在骨组织中合成矿物质和有机物，使骨骼变得更加坚固和致密。骨吸收则是指骨骼中的矿物质和有机物被分解并释放到血液中，以维持骨骼的正常结构和功能。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37" r="307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骨代谢的定义与过程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14" r="31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骨代谢对于维持骨骼的正常结构和功能具有重要意义，对人体的生长发育、运动能力和健康状况产生影响。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通过骨代谢，人体能够不断更新和修复骨骼，保持骨骼的弹性和韧性，预防骨质疏松等骨骼疾病。此外，骨代谢还参与调节血钙平衡、维护人体内环境的稳定。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骨代谢的生理意义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骨代谢受到多种因素的调节，包括激素、生长因子、细胞因子和机械应力等。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如甲状旁腺激素、降钙素和雌激素等对骨代谢具有重要调节作用。生长因子如胰岛素样生长因子、转化生长因子等对骨骼生长和发育具有关键作用。细胞因子如白细胞介素、肿瘤坏死因子等在骨代谢过程中发挥调节作用。此外，机械应力如体重、运动等也对骨代谢产生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骨代谢的调节因素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骨代谢信号通路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骨细胞是骨组织中的主要细胞类型，它们通过信号通路来调节骨代谢活动。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骨细胞信号通路概述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骨细胞与成骨细胞、破骨细胞之间通过信号分子相互影响，共同调节骨形成和骨吸收的过程。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骨细胞与成骨细胞、破骨细胞的相互作用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骨质疏松症是一种常见的骨骼疾病，骨细胞信号通路的异常可以导致骨质疏松症的发生。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骨细胞信号通路在骨质疏松症中的作用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骨细胞信号通路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成骨细胞信号通路概述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成骨细胞是负责骨形成的细胞，它们通过特定的信号通路来调节骨形成过程。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542" b="2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成骨细胞分化过程中的信号通路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在成骨细胞分化过程中，多种信号分子和信号通路参与了这一过程，如BMP、Wnt、Hedgehog等。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成骨细胞信号通路与骨质疏松症的关系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成骨细胞信号通路的异常可以影响骨形成，进而导致骨质疏松症的发生。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成骨细胞信号通路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破骨细胞分化过程中的信号通路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在破骨细胞分化过程中，多种信号分子和信号通路参与了这一过程，如RANK/RANKL、M-CSF等。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破骨细胞信号通路与骨质疏松症的关系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破骨细胞信号通路的异常可以影响骨吸收，进而导致骨质疏松症的发生。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破骨细胞信号通路概述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破骨细胞是负责骨吸收的细胞，它们通过特定的信号通路来调节骨吸收过程。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破骨细胞信号通路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细胞因子信号通路概述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细胞因子是调节骨代谢的重要分子，它们通过特定的信号通路来调节骨代谢过程。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常见的细胞因子及其作用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如TNF-α、IL-1、IL-6等，这些细胞因子在骨代谢过程中发挥重要作用。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细胞因子信号通路与骨质疏松症的关系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细胞因子信号通路的异常可以影响骨代谢，进而导致骨质疏松症的发生。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细胞因子信号通路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骨代谢相关疾病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https://d.book118.com/268012064110006034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2024-09-13T04:48:26.967</cp:lastPrinted>
  <dcterms:created xsi:type="dcterms:W3CDTF">2024-09-12T20:48:26Z</dcterms:created>
  <dcterms:modified xsi:type="dcterms:W3CDTF">2024-09-12T20:48:28Z</dcterms:modified>
</cp:coreProperties>
</file>