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10C03-3E3C-4CE4-A2D8-0191E6B5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B4F2A-28D7-481C-952D-D8AEE0F2F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B19A8-00B3-4197-A624-B944A13E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BB89A-D9CC-418E-B908-8AC21BDE8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6EAFC4-BF40-4738-998E-9FB57713F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D987C8-ACBB-4F8A-99AA-442FF0EDA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97D68-B177-4EDF-B670-FD2415F4A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66CE8-53AF-4FD3-982E-B8F38EB3B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70E14-DE8C-4E23-A4CE-B82A32AA7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82A65-86A8-4B1B-B38E-3CBB2C172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B56D7-A122-41FE-8C13-02E72E223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2101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文明驾驶安全培训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文明驾驶概述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安全行车基本常识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防御性驾驶技巧培训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特殊道路条件下的安全行车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紧急情况处理与自救互救方法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提高文明驾驶意识，培养良好习惯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文明驾驶概述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文明驾驶定义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文明驾驶是指在行车过程中，驾驶员遵守交通法规，尊重他人，保护环境，以安全、礼让、文明的行车方式，体现驾驶员的良好素质和道德修养。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文明驾驶意义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文明驾驶是道路交通安全的重要保障，能够减少交通事故的发生，提高道路通行效率，营造和谐的交通环境。同时，文明驾驶也是驾驶员个人素质和社会责任感的体现。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50" r="20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文明驾驶定义与意义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250" r="20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驾驶员素质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驾驶员应具备熟练的驾驶技能、良好的心理素质和身体素质，以及丰富的交通安全知识。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道德要求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驾驶员应遵守社会公德和职业道德，尊重他人，礼让行车，不抢行、不占道、不酒后驾车、不疲劳驾驶等。同时，还应具备环保意识，减少车辆尾气排放和噪音污染。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驾驶员素质与道德要求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67" r="13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驾驶员应严格遵守《中华人民共和国道路交通安全法》等相关法律法规，按照交通信号、标志标线指示行车，保持安全车速和车距。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对于违反交通法规的行为，如超速、闯红灯、酒后驾车等，相关部门将依法进行处罚，包括罚款、扣分、吊销驾驶证等措施。同时，对于严重违法行为或造成交通事故的驾驶员，还可能面临刑事责任。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处罚措施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法律法规对文明驾驶的规定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安全行车基本常识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注意交通标志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交通标志是道路交通安全设施的重要组成部分，它可以提供道路信息、指示行车方向、警告危险路段等，驾驶员必须认真观察并遵守。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遵守交通信号灯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红灯停、绿灯行、黄灯减速，是基本的交通规则，必须严格遵守。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遵循交通标线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道路上的交通标线可以指示车行道、停车线、转向车道等，驾驶员应按照标线的指示行驶。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遵守交通信号和标志标线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与前车保持足够的安全距离，以便在紧急情况下有足够的时间和空间采取避让措施。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控制车速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避免超速行驶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在城市道路、繁华路段、学校、医院等区域，应降低车速，避免交通事故的发生。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超速行驶是交通事故的主要原因之一，驾驶员应时刻注意车速，避免超速。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保持安全车距和车速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正确使用灯光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在夜间或视线不良的情况下，应开启车灯，以便其他车辆和行人观察到你的车辆。同时，远光灯和近光灯的切换也要根据路况和交通情况进行调整。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合理使用喇叭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喇叭是车辆之间的通信工具之一，但过度使用或不当使用可能会造成噪音污染和交通混乱。因此，驾驶员应在必要时合理使用喇叭。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注意灯光和喇叭的维护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定期检查车灯和喇叭是否正常工作，如有故障应及时修理或更换，以确保行车安全。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正确使用灯光和喇叭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防御性驾驶技巧培训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判断其他驾驶者的行为和意图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通过观察其他驾驶者的车速、车距和信号灯使用等情况，合理预测其可能的行动，以便做出相应反应。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保持对周围环境的警觉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时刻注意道路上的交通标志、信号和路况变化，以及前方和周围车辆、行人的动态。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有效使用后视镜和侧视镜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通过后视镜和侧视镜观察车辆后方及侧方的情况，确保变道和转弯时的安全。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观察与判断道路交通情况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注意路面上的障碍物、坑洼、湿滑等危险因素，以及前方车辆的异常行为等潜在危险信号。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识别危险信号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在遇到潜在危险时，及时减速、避让或停车，确保自身和他人的安全。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减速和避让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与前车保持足够的安全距离，以便在紧急情况下有足够的时间和空间做出反应。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预见潜在危险并采取措施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https://d.book118.com/268012101022006030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2024-09-06T08:21:59.966</cp:lastPrinted>
  <dcterms:created xsi:type="dcterms:W3CDTF">2024-09-06T00:21:59Z</dcterms:created>
  <dcterms:modified xsi:type="dcterms:W3CDTF">2024-09-06T00:22:02Z</dcterms:modified>
</cp:coreProperties>
</file>