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C3EFC-8A48-4939-984A-793EBEF24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7084F-E360-4199-B7E5-212072724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05296-EE48-46BC-8EFE-8F67C5496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C1326-5901-48ED-AF81-5E5190C00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000485-10EA-45EB-A338-AFA1E8266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7319FF-118D-44E6-89CE-88291A983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AD8456-E98D-47DE-89D8-80D65DCAB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7B758-0167-4D6A-8D97-CAE756EB9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EBCC6-30E4-4A26-97E9-EDFC0895F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35BE9-4437-40E6-A749-1A07F2E53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45E6B-0E1E-4431-862B-D6993930D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12106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护理病区管理质控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护理病区管理质控标准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护理病区管理质控实践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护理病区管理质控效果评估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护理病区管理质控改进措施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通过质控管理，确保病区护理服务达到标准，提高患者满意度。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通过规范护理操作和流程，降低护理风险，确保患者安全。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通过培训和考核，提高护理人员的专业水平和职业素养。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护理病区管理质控是医疗质量管理体系的重要组成部分，对保障医疗质量和安全具有重要意义。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优质的护理服务可以提高医院的市场竞争力和口碑，吸引更多患者前来就诊。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提高医院竞争力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通过持续改进和优化护理服务，推动护理学科的发展和进步。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护理病区管理质控的重要性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护理病区管理质控标准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7" b="2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病区环境管理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病区环境整洁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保持病区环境整洁，无杂物、无垃圾，确保患者治疗和康复的环境卫生。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病区设施完善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确保病区设施齐全、完好，如床位、床头柜、氧气设备等，以满足患者基本需求。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病区标识清晰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病区内的标识应清晰、易懂，方便患者及家属快速了解病区布局和设施使用。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确保病区内的护理人员具备相应的资质和专业技能，能够提供高质量的护理服务。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护理人员资质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定期对护理人员进行培训和教育，提高护理人员的专业素养和服务水平。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合理安排护理人员的排班制度，确保患者在需要时能够得到及时的护理服务。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护理人员排班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患者隐私保护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尊重患者的隐私权，采取措施保护患者的个人信息和医疗记录。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患者身份识别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确保每位患者能够被正确识别，防止误诊、误治的情况发生。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患者转运安全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在患者转运过程中，应采取必要的安全措施，确保患者安全。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制定并执行护理操作流程规范，确保护理操作的科学性和安全性。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护理操作流程规范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对护理操作进行详细记录，以便于追踪和审查。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护理操作记录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建立护理操作质量监控机制，及时发现并纠正护理操作中的问题。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护理操作质量监控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护理操作规范管理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护理病区管理质控实践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病区设施维护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定期检查病区设施，确保医疗设备、呼叫系统等正常运行，及时维修和更换损坏设施。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病区布局合理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合理规划病区布局，设置独立病房、治疗室、检查室等，提高工作效率和患者满意度。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病区环境清洁卫生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保持病区环境整洁，定期清扫、消毒，为患者提供舒适的治疗环境。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病区环境管理实践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https://d.book118.com/268012106012006044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2024-09-23T21:47:12.430</cp:lastPrinted>
  <dcterms:created xsi:type="dcterms:W3CDTF">2024-09-23T13:47:12Z</dcterms:created>
  <dcterms:modified xsi:type="dcterms:W3CDTF">2024-09-23T13:47:14Z</dcterms:modified>
</cp:coreProperties>
</file>