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690DC-C7DD-4E22-BA11-93FF77F9E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1EAF5-C777-467D-9BEB-EFF85207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70E79-C0A1-4ECC-B528-E6A6B3B8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1687F-CFFA-4515-87F4-FEED88CC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11E2F4-FABC-4B98-9BF6-F19C12176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5926B4-9ACE-4037-8E30-9CAF58946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6B3864-1131-4096-AFB4-15F769561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3603D-4A4E-413A-9077-72E3D5AFE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377CF-345D-4FC7-8C5C-3C31A10B4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8DEDB-F189-4310-AB6E-10D2FCA25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37971-B73D-4CF2-AA1D-AC0EF7D44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2123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设备风险识别与控制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设备风险概述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设备风险控制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设备风险监测与报告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设备风险持续改进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设备风险识别与控制实践案例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49" r="194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设备在运行、维护、管理等过程中可能导致人员伤亡、财产损失或环境破坏的潜在危险。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根据风险来源和性质，设备风险可分为技术风险、操作风险、管理风险等。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设备是企业生产的核心要素，设备风险的有效控制是保障生产安全的前提。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设备故障和事故不仅造成直接经济损失，还可能影响生产计划和交货期，降低企业经济效益。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设备事故可能引发社会舆论关注，对企业形象和声誉造成负面影响，甚至影响社会稳定。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设备风险的重要性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对识别出的风险进行量化和定性评估，确定风险等级，为后续风险控制提供依据。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通过对设备风险控制效果的监测和评估，不断完善和改进风险控制措施，提高设备安全管理水平。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根据风险评估结果，制定相应的风险控制措施，降低或消除设备风险。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通过系统分析，识别设备在设计、制造、安装、运行、维护等过程中可能存在的潜在风险。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设备风险识别与控制的目的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通过对历史故障、事故等数据的分析，识别设备潜在的风险。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基于历史数据的统计分析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对设备各组成部分进行详细的故障模式分析，评估其对设备整体性能的影响。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故障模式与影响分析（FMEA）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利用风险评估矩阵对设备风险进行半定量评估，确定风险等级。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借助专家经验和知识，对设备风险进行识别和评估。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评估设备在正常运行和异常情况下对人员、环境等的安全影响。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评估设备的可靠性、稳定性和维修性，以及故障对生产的影响。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评估设备风险对经济效益的影响，包括维修费用、停机损失等。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设备风险评估标准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整理识别结果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将识别出的风险进行整理分类，为后续的风险控制提供依据。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进行风险识别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利用选定的方法和工具，对设备进行全面的风险识别。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选择识别方法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根据设备特点和实际情况，选择合适的识别方法和工具。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确定需要识别的设备范围、识别目标和时间节点等。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收集设备运行数据、历史故障记录、维修记录等相关信息。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设备风险控制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根据风险评估结果，制定相应的风险控制措施，如技术升级、操作规范、安全防护等。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通过定期的设备检查、故障记录分析、专家评估等手段，全面识别设备潜在的风险。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对识别出的风险进行量化评估，确定风险等级，为后续的风险控制提供依据。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维护与保养实施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按照计划进行设备的日常维护、定期保养和预防性维修，确保设备处于良好状态。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维护与保养记录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详细记录设备的维护与保养情况，包括维护时间、维护内容、更换零部件等，为后续的设备管理提供依据。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制定设备维护与保养计划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根据设备的使用频率、重要程度、故障历史等，制定合理的维护与保养计划。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针对设备可能出现的严重故障或事故，制定相应的应急预案，明确应急处理流程、责任人、所需资源等。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定期组织应急演练，提高相关人员对应急预案的熟悉程度和应急处置能力。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在设备发生故障或事故时，迅速启动应急预案，进行应急处理，并在事后进行总结和反思，不断完善应急预案。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应急处理与总结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https://d.book118.com/268012123055006035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2024-09-14T04:37:37.184</cp:lastPrinted>
  <dcterms:created xsi:type="dcterms:W3CDTF">2024-09-13T20:37:37Z</dcterms:created>
  <dcterms:modified xsi:type="dcterms:W3CDTF">2024-09-13T20:37:38Z</dcterms:modified>
</cp:coreProperties>
</file>